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84068" autoAdjust="0"/>
  </p:normalViewPr>
  <p:slideViewPr>
    <p:cSldViewPr snapToGrid="0">
      <p:cViewPr varScale="1">
        <p:scale>
          <a:sx n="80" d="100"/>
          <a:sy n="80" d="100"/>
        </p:scale>
        <p:origin x="1253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o Título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12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0" algn="ctr">
              <a:buSzTx/>
              <a:buFontTx/>
              <a:buNone/>
              <a:defRPr sz="2400"/>
            </a:lvl2pPr>
            <a:lvl3pPr marL="0" indent="0" algn="ctr">
              <a:buSzTx/>
              <a:buFontTx/>
              <a:buNone/>
              <a:defRPr sz="2400"/>
            </a:lvl3pPr>
            <a:lvl4pPr marL="0" indent="0" algn="ctr">
              <a:buSzTx/>
              <a:buFontTx/>
              <a:buNone/>
              <a:defRPr sz="2400"/>
            </a:lvl4pPr>
            <a:lvl5pPr marL="0" indent="0" algn="ctr">
              <a:buSzTx/>
              <a:buFontTx/>
              <a:buNone/>
              <a:defRPr sz="24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13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21" name="Nível de Corpo U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22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o Título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Texto do Título</a:t>
            </a:r>
          </a:p>
        </p:txBody>
      </p:sp>
      <p:sp>
        <p:nvSpPr>
          <p:cNvPr id="30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31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39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o Título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48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0">
              <a:buSzTx/>
              <a:buFontTx/>
              <a:buNone/>
              <a:defRPr sz="2400" b="1"/>
            </a:lvl2pPr>
            <a:lvl3pPr marL="0" indent="0">
              <a:buSzTx/>
              <a:buFontTx/>
              <a:buNone/>
              <a:defRPr sz="2400" b="1"/>
            </a:lvl3pPr>
            <a:lvl4pPr marL="0" indent="0">
              <a:buSzTx/>
              <a:buFontTx/>
              <a:buNone/>
              <a:defRPr sz="2400" b="1"/>
            </a:lvl4pPr>
            <a:lvl5pPr marL="0" indent="0">
              <a:buSzTx/>
              <a:buFontTx/>
              <a:buNone/>
              <a:defRPr sz="2400" b="1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9" name="Espaço Reservado para Texto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o do Título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Texto do Título</a:t>
            </a:r>
          </a:p>
        </p:txBody>
      </p:sp>
      <p:sp>
        <p:nvSpPr>
          <p:cNvPr id="58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73" name="Nível de Corpo Um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74" name="Espaço Reservado para Texto 3"/>
          <p:cNvSpPr>
            <a:spLocks noGrp="1"/>
          </p:cNvSpPr>
          <p:nvPr>
            <p:ph type="body" sz="quarter" idx="13"/>
          </p:nvPr>
        </p:nvSpPr>
        <p:spPr>
          <a:xfrm>
            <a:off x="839786" y="2057400"/>
            <a:ext cx="3932241" cy="3811588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o do Título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Texto do Título</a:t>
            </a:r>
          </a:p>
        </p:txBody>
      </p:sp>
      <p:sp>
        <p:nvSpPr>
          <p:cNvPr id="83" name="Espaço Reservado para Imagem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Nível de Corpo Um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0">
              <a:buSzTx/>
              <a:buFontTx/>
              <a:buNone/>
              <a:defRPr sz="1600"/>
            </a:lvl2pPr>
            <a:lvl3pPr marL="0" indent="0">
              <a:buSzTx/>
              <a:buFontTx/>
              <a:buNone/>
              <a:defRPr sz="1600"/>
            </a:lvl3pPr>
            <a:lvl4pPr marL="0" indent="0">
              <a:buSzTx/>
              <a:buFontTx/>
              <a:buNone/>
              <a:defRPr sz="1600"/>
            </a:lvl4pPr>
            <a:lvl5pPr marL="0" indent="0">
              <a:buSzTx/>
              <a:buFontTx/>
              <a:buNone/>
              <a:defRPr sz="1600"/>
            </a:lvl5pPr>
          </a:lstStyle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85" name="Número do Slid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o Título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Texto do Título</a:t>
            </a:r>
          </a:p>
        </p:txBody>
      </p:sp>
      <p:sp>
        <p:nvSpPr>
          <p:cNvPr id="3" name="Nível de Corpo Um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Nível de Corpo Um</a:t>
            </a:r>
          </a:p>
          <a:p>
            <a:pPr lvl="1"/>
            <a:r>
              <a:t>Nível de Corpo Dois</a:t>
            </a:r>
          </a:p>
          <a:p>
            <a:pPr lvl="2"/>
            <a:r>
              <a:t>Nível de Corpo Três</a:t>
            </a:r>
          </a:p>
          <a:p>
            <a:pPr lvl="3"/>
            <a:r>
              <a:t>Nível de Corpo Quatro</a:t>
            </a:r>
          </a:p>
          <a:p>
            <a:pPr lvl="4"/>
            <a:r>
              <a:t>Nível de Corpo Cinco</a:t>
            </a:r>
          </a:p>
        </p:txBody>
      </p:sp>
      <p:sp>
        <p:nvSpPr>
          <p:cNvPr id="4" name="Número do Slide"/>
          <p:cNvSpPr txBox="1">
            <a:spLocks noGrp="1"/>
          </p:cNvSpPr>
          <p:nvPr>
            <p:ph type="sldNum" sz="quarter" idx="2"/>
          </p:nvPr>
        </p:nvSpPr>
        <p:spPr>
          <a:xfrm>
            <a:off x="11095178" y="6404293"/>
            <a:ext cx="258623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27A8B158-D47A-79B4-5A47-9035A8C5B9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95" name="Retângulo 4"/>
          <p:cNvSpPr/>
          <p:nvPr/>
        </p:nvSpPr>
        <p:spPr>
          <a:xfrm>
            <a:off x="7646761" y="5080884"/>
            <a:ext cx="1510156" cy="548642"/>
          </a:xfrm>
          <a:prstGeom prst="rect">
            <a:avLst/>
          </a:prstGeom>
          <a:solidFill>
            <a:srgbClr val="595959"/>
          </a:solidFill>
          <a:ln w="12700">
            <a:solidFill>
              <a:srgbClr val="808080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6" name="CaixaDeTexto 5"/>
          <p:cNvSpPr txBox="1"/>
          <p:nvPr/>
        </p:nvSpPr>
        <p:spPr>
          <a:xfrm>
            <a:off x="7692480" y="5124373"/>
            <a:ext cx="1418716" cy="4470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2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</a:defRPr>
            </a:pPr>
            <a:r>
              <a:t>SEU LOGO</a:t>
            </a:r>
          </a:p>
          <a:p>
            <a:pPr algn="ctr">
              <a:defRPr sz="1200">
                <a:ln w="9525" cap="flat">
                  <a:solidFill>
                    <a:srgbClr val="FFFFFF"/>
                  </a:solidFill>
                  <a:prstDash val="solid"/>
                  <a:round/>
                </a:ln>
                <a:solidFill>
                  <a:srgbClr val="FFFFFF"/>
                </a:solidFill>
              </a:defRPr>
            </a:pPr>
            <a:r>
              <a:t> AQUI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Tema do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o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cp:lastModifiedBy>Elton Rubia</cp:lastModifiedBy>
  <cp:revision>5</cp:revision>
  <dcterms:modified xsi:type="dcterms:W3CDTF">2025-11-07T16:29:50Z</dcterms:modified>
</cp:coreProperties>
</file>