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notesMasterIdLst>
    <p:notesMasterId r:id="rId3"/>
  </p:notesMasterIdLst>
  <p:sldIdLst>
    <p:sldId id="256" r:id="rId2"/>
  </p:sldIdLst>
  <p:sldSz cx="12192000" cy="6858000"/>
  <p:notesSz cx="6858000" cy="9144000"/>
  <p:defaultTextStyle>
    <a:defPPr marL="0" marR="0" indent="0" algn="l" defTabSz="914400" rtl="0" fontAlgn="auto" latinLnBrk="1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1800" b="0" i="0" u="none" strike="noStrike" cap="none" spc="0" normalizeH="0" baseline="0">
        <a:ln>
          <a:noFill/>
        </a:ln>
        <a:solidFill>
          <a:srgbClr val="000000"/>
        </a:solidFill>
        <a:effectLst/>
        <a:uFillTx/>
      </a:defRPr>
    </a:defPPr>
    <a:lvl1pPr marL="0" marR="0" indent="0" algn="l" defTabSz="9144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1800" b="0" i="0" u="none" strike="noStrike" cap="none" spc="0" normalizeH="0" baseline="0">
        <a:ln>
          <a:noFill/>
        </a:ln>
        <a:solidFill>
          <a:srgbClr val="000000"/>
        </a:solidFill>
        <a:effectLst/>
        <a:uFillTx/>
        <a:latin typeface="+mn-lt"/>
        <a:ea typeface="+mn-ea"/>
        <a:cs typeface="+mn-cs"/>
        <a:sym typeface="Calibri"/>
      </a:defRPr>
    </a:lvl1pPr>
    <a:lvl2pPr marL="0" marR="0" indent="0" algn="l" defTabSz="9144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1800" b="0" i="0" u="none" strike="noStrike" cap="none" spc="0" normalizeH="0" baseline="0">
        <a:ln>
          <a:noFill/>
        </a:ln>
        <a:solidFill>
          <a:srgbClr val="000000"/>
        </a:solidFill>
        <a:effectLst/>
        <a:uFillTx/>
        <a:latin typeface="+mn-lt"/>
        <a:ea typeface="+mn-ea"/>
        <a:cs typeface="+mn-cs"/>
        <a:sym typeface="Calibri"/>
      </a:defRPr>
    </a:lvl2pPr>
    <a:lvl3pPr marL="0" marR="0" indent="0" algn="l" defTabSz="9144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1800" b="0" i="0" u="none" strike="noStrike" cap="none" spc="0" normalizeH="0" baseline="0">
        <a:ln>
          <a:noFill/>
        </a:ln>
        <a:solidFill>
          <a:srgbClr val="000000"/>
        </a:solidFill>
        <a:effectLst/>
        <a:uFillTx/>
        <a:latin typeface="+mn-lt"/>
        <a:ea typeface="+mn-ea"/>
        <a:cs typeface="+mn-cs"/>
        <a:sym typeface="Calibri"/>
      </a:defRPr>
    </a:lvl3pPr>
    <a:lvl4pPr marL="0" marR="0" indent="0" algn="l" defTabSz="9144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1800" b="0" i="0" u="none" strike="noStrike" cap="none" spc="0" normalizeH="0" baseline="0">
        <a:ln>
          <a:noFill/>
        </a:ln>
        <a:solidFill>
          <a:srgbClr val="000000"/>
        </a:solidFill>
        <a:effectLst/>
        <a:uFillTx/>
        <a:latin typeface="+mn-lt"/>
        <a:ea typeface="+mn-ea"/>
        <a:cs typeface="+mn-cs"/>
        <a:sym typeface="Calibri"/>
      </a:defRPr>
    </a:lvl4pPr>
    <a:lvl5pPr marL="0" marR="0" indent="0" algn="l" defTabSz="9144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1800" b="0" i="0" u="none" strike="noStrike" cap="none" spc="0" normalizeH="0" baseline="0">
        <a:ln>
          <a:noFill/>
        </a:ln>
        <a:solidFill>
          <a:srgbClr val="000000"/>
        </a:solidFill>
        <a:effectLst/>
        <a:uFillTx/>
        <a:latin typeface="+mn-lt"/>
        <a:ea typeface="+mn-ea"/>
        <a:cs typeface="+mn-cs"/>
        <a:sym typeface="Calibri"/>
      </a:defRPr>
    </a:lvl5pPr>
    <a:lvl6pPr marL="0" marR="0" indent="0" algn="l" defTabSz="9144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1800" b="0" i="0" u="none" strike="noStrike" cap="none" spc="0" normalizeH="0" baseline="0">
        <a:ln>
          <a:noFill/>
        </a:ln>
        <a:solidFill>
          <a:srgbClr val="000000"/>
        </a:solidFill>
        <a:effectLst/>
        <a:uFillTx/>
        <a:latin typeface="+mn-lt"/>
        <a:ea typeface="+mn-ea"/>
        <a:cs typeface="+mn-cs"/>
        <a:sym typeface="Calibri"/>
      </a:defRPr>
    </a:lvl6pPr>
    <a:lvl7pPr marL="0" marR="0" indent="0" algn="l" defTabSz="9144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1800" b="0" i="0" u="none" strike="noStrike" cap="none" spc="0" normalizeH="0" baseline="0">
        <a:ln>
          <a:noFill/>
        </a:ln>
        <a:solidFill>
          <a:srgbClr val="000000"/>
        </a:solidFill>
        <a:effectLst/>
        <a:uFillTx/>
        <a:latin typeface="+mn-lt"/>
        <a:ea typeface="+mn-ea"/>
        <a:cs typeface="+mn-cs"/>
        <a:sym typeface="Calibri"/>
      </a:defRPr>
    </a:lvl7pPr>
    <a:lvl8pPr marL="0" marR="0" indent="0" algn="l" defTabSz="9144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1800" b="0" i="0" u="none" strike="noStrike" cap="none" spc="0" normalizeH="0" baseline="0">
        <a:ln>
          <a:noFill/>
        </a:ln>
        <a:solidFill>
          <a:srgbClr val="000000"/>
        </a:solidFill>
        <a:effectLst/>
        <a:uFillTx/>
        <a:latin typeface="+mn-lt"/>
        <a:ea typeface="+mn-ea"/>
        <a:cs typeface="+mn-cs"/>
        <a:sym typeface="Calibri"/>
      </a:defRPr>
    </a:lvl8pPr>
    <a:lvl9pPr marL="0" marR="0" indent="0" algn="l" defTabSz="9144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1800" b="0" i="0" u="none" strike="noStrike" cap="none" spc="0" normalizeH="0" baseline="0">
        <a:ln>
          <a:noFill/>
        </a:ln>
        <a:solidFill>
          <a:srgbClr val="000000"/>
        </a:solidFill>
        <a:effectLst/>
        <a:uFillTx/>
        <a:latin typeface="+mn-lt"/>
        <a:ea typeface="+mn-ea"/>
        <a:cs typeface="+mn-cs"/>
        <a:sym typeface="Calibri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 useTimings="0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940675A-B579-460E-94D1-54222C63F5DA}">
  <a:tblStyle styleId="{4C3C2611-4C71-4FC5-86AE-919BDF0F9419}" styleName="">
    <a:tblBg/>
    <a:wholeTbl>
      <a:tcTxStyle b="off" i="off">
        <a:fontRef idx="minor">
          <a:srgbClr val="000000"/>
        </a:fontRef>
        <a:srgbClr val="000000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rgbClr val="D0DEEF"/>
          </a:solidFill>
        </a:fill>
      </a:tcStyle>
    </a:wholeTbl>
    <a:band2H>
      <a:tcTxStyle/>
      <a:tcStyle>
        <a:tcBdr/>
        <a:fill>
          <a:solidFill>
            <a:srgbClr val="E9EFF7"/>
          </a:solidFill>
        </a:fill>
      </a:tcStyle>
    </a:band2H>
    <a:firstCol>
      <a:tcTxStyle b="on" i="off">
        <a:fontRef idx="min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chemeClr val="accent1"/>
          </a:solidFill>
        </a:fill>
      </a:tcStyle>
    </a:firstCol>
    <a:lastRow>
      <a:tcTxStyle b="on" i="off">
        <a:fontRef idx="min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381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chemeClr val="accent1"/>
          </a:solidFill>
        </a:fill>
      </a:tcStyle>
    </a:lastRow>
    <a:firstRow>
      <a:tcTxStyle b="on" i="off">
        <a:fontRef idx="min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381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chemeClr val="accent1"/>
          </a:solidFill>
        </a:fill>
      </a:tcStyle>
    </a:firstRow>
  </a:tblStyle>
  <a:tblStyle styleId="{C7B018BB-80A7-4F77-B60F-C8B233D01FF8}" styleName="">
    <a:tblBg/>
    <a:wholeTbl>
      <a:tcTxStyle b="off" i="off">
        <a:fontRef idx="minor">
          <a:srgbClr val="000000"/>
        </a:fontRef>
        <a:srgbClr val="000000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rgbClr val="E0E0E0"/>
          </a:solidFill>
        </a:fill>
      </a:tcStyle>
    </a:wholeTbl>
    <a:band2H>
      <a:tcTxStyle/>
      <a:tcStyle>
        <a:tcBdr/>
        <a:fill>
          <a:solidFill>
            <a:srgbClr val="F0F0F0"/>
          </a:solidFill>
        </a:fill>
      </a:tcStyle>
    </a:band2H>
    <a:firstCol>
      <a:tcTxStyle b="on" i="off">
        <a:fontRef idx="min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chemeClr val="accent3"/>
          </a:solidFill>
        </a:fill>
      </a:tcStyle>
    </a:firstCol>
    <a:lastRow>
      <a:tcTxStyle b="on" i="off">
        <a:fontRef idx="min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381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chemeClr val="accent3"/>
          </a:solidFill>
        </a:fill>
      </a:tcStyle>
    </a:lastRow>
    <a:firstRow>
      <a:tcTxStyle b="on" i="off">
        <a:fontRef idx="min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381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chemeClr val="accent3"/>
          </a:solidFill>
        </a:fill>
      </a:tcStyle>
    </a:firstRow>
  </a:tblStyle>
  <a:tblStyle styleId="{EEE7283C-3CF3-47DC-8721-378D4A62B228}" styleName="">
    <a:tblBg/>
    <a:wholeTbl>
      <a:tcTxStyle b="off" i="off">
        <a:fontRef idx="minor">
          <a:srgbClr val="000000"/>
        </a:fontRef>
        <a:srgbClr val="000000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rgbClr val="D4E2CE"/>
          </a:solidFill>
        </a:fill>
      </a:tcStyle>
    </a:wholeTbl>
    <a:band2H>
      <a:tcTxStyle/>
      <a:tcStyle>
        <a:tcBdr/>
        <a:fill>
          <a:solidFill>
            <a:srgbClr val="EBF1E8"/>
          </a:solidFill>
        </a:fill>
      </a:tcStyle>
    </a:band2H>
    <a:firstCol>
      <a:tcTxStyle b="on" i="off">
        <a:fontRef idx="min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chemeClr val="accent6"/>
          </a:solidFill>
        </a:fill>
      </a:tcStyle>
    </a:firstCol>
    <a:lastRow>
      <a:tcTxStyle b="on" i="off">
        <a:fontRef idx="min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381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chemeClr val="accent6"/>
          </a:solidFill>
        </a:fill>
      </a:tcStyle>
    </a:lastRow>
    <a:firstRow>
      <a:tcTxStyle b="on" i="off">
        <a:fontRef idx="min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381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chemeClr val="accent6"/>
          </a:solidFill>
        </a:fill>
      </a:tcStyle>
    </a:firstRow>
  </a:tblStyle>
  <a:tblStyle styleId="{CF821DB8-F4EB-4A41-A1BA-3FCAFE7338EE}" styleName="">
    <a:tblBg/>
    <a:wholeTbl>
      <a:tcTxStyle b="off" i="off">
        <a:fontRef idx="minor">
          <a:srgbClr val="000000"/>
        </a:fontRef>
        <a:srgbClr val="000000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12700" cap="flat">
              <a:noFill/>
              <a:miter lim="400000"/>
            </a:ln>
          </a:top>
          <a:bottom>
            <a:ln w="12700" cap="flat">
              <a:noFill/>
              <a:miter lim="400000"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rgbClr val="E6E6E6"/>
          </a:solidFill>
        </a:fill>
      </a:tcStyle>
    </a:wholeTbl>
    <a:band2H>
      <a:tcTxStyle/>
      <a:tcStyle>
        <a:tcBdr/>
        <a:fill>
          <a:solidFill>
            <a:srgbClr val="FFFFFF"/>
          </a:solidFill>
        </a:fill>
      </a:tcStyle>
    </a:band2H>
    <a:firstCol>
      <a:tcTxStyle b="on" i="off">
        <a:fontRef idx="minor">
          <a:srgbClr val="FFFFFF"/>
        </a:fontRef>
        <a:srgbClr val="FFFFFF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12700" cap="flat">
              <a:noFill/>
              <a:miter lim="400000"/>
            </a:ln>
          </a:top>
          <a:bottom>
            <a:ln w="12700" cap="flat">
              <a:noFill/>
              <a:miter lim="400000"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chemeClr val="accent1"/>
          </a:solidFill>
        </a:fill>
      </a:tcStyle>
    </a:firstCol>
    <a:lastRow>
      <a:tcTxStyle b="on" i="off">
        <a:fontRef idx="minor">
          <a:srgbClr val="000000"/>
        </a:fontRef>
        <a:srgbClr val="000000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50800" cap="flat">
              <a:solidFill>
                <a:srgbClr val="000000"/>
              </a:solidFill>
              <a:prstDash val="solid"/>
              <a:round/>
            </a:ln>
          </a:top>
          <a:bottom>
            <a:ln w="25400" cap="flat">
              <a:solidFill>
                <a:srgbClr val="000000"/>
              </a:solidFill>
              <a:prstDash val="solid"/>
              <a:round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rgbClr val="FFFFFF"/>
          </a:solidFill>
        </a:fill>
      </a:tcStyle>
    </a:lastRow>
    <a:firstRow>
      <a:tcTxStyle b="on" i="off">
        <a:fontRef idx="minor">
          <a:srgbClr val="FFFFFF"/>
        </a:fontRef>
        <a:srgbClr val="FFFFFF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25400" cap="flat">
              <a:solidFill>
                <a:srgbClr val="000000"/>
              </a:solidFill>
              <a:prstDash val="solid"/>
              <a:round/>
            </a:ln>
          </a:top>
          <a:bottom>
            <a:ln w="25400" cap="flat">
              <a:solidFill>
                <a:srgbClr val="000000"/>
              </a:solidFill>
              <a:prstDash val="solid"/>
              <a:round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chemeClr val="accent1"/>
          </a:solidFill>
        </a:fill>
      </a:tcStyle>
    </a:firstRow>
  </a:tblStyle>
  <a:tblStyle styleId="{33BA23B1-9221-436E-865A-0063620EA4FD}" styleName="">
    <a:tblBg/>
    <a:wholeTbl>
      <a:tcTxStyle b="off" i="off">
        <a:fontRef idx="minor">
          <a:srgbClr val="000000"/>
        </a:fontRef>
        <a:srgbClr val="000000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rgbClr val="CACACA"/>
          </a:solidFill>
        </a:fill>
      </a:tcStyle>
    </a:wholeTbl>
    <a:band2H>
      <a:tcTxStyle/>
      <a:tcStyle>
        <a:tcBdr/>
        <a:fill>
          <a:solidFill>
            <a:srgbClr val="E6E6E6"/>
          </a:solidFill>
        </a:fill>
      </a:tcStyle>
    </a:band2H>
    <a:firstCol>
      <a:tcTxStyle b="on" i="off">
        <a:fontRef idx="min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rgbClr val="000000"/>
          </a:solidFill>
        </a:fill>
      </a:tcStyle>
    </a:firstCol>
    <a:lastRow>
      <a:tcTxStyle b="on" i="off">
        <a:fontRef idx="min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381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rgbClr val="000000"/>
          </a:solidFill>
        </a:fill>
      </a:tcStyle>
    </a:lastRow>
    <a:firstRow>
      <a:tcTxStyle b="on" i="off">
        <a:fontRef idx="min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381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rgbClr val="000000"/>
          </a:solidFill>
        </a:fill>
      </a:tcStyle>
    </a:firstRow>
  </a:tblStyle>
  <a:tblStyle styleId="{2708684C-4D16-4618-839F-0558EEFCDFE6}" styleName="">
    <a:tblBg/>
    <a:wholeTbl>
      <a:tcTxStyle b="off" i="off">
        <a:fontRef idx="minor">
          <a:srgbClr val="000000"/>
        </a:fontRef>
        <a:srgbClr val="000000"/>
      </a:tcTxStyle>
      <a:tcStyle>
        <a:tcBdr>
          <a:left>
            <a:ln w="12700" cap="flat">
              <a:solidFill>
                <a:srgbClr val="000000"/>
              </a:solidFill>
              <a:prstDash val="solid"/>
              <a:round/>
            </a:ln>
          </a:left>
          <a:right>
            <a:ln w="12700" cap="flat">
              <a:solidFill>
                <a:srgbClr val="000000"/>
              </a:solidFill>
              <a:prstDash val="solid"/>
              <a:round/>
            </a:ln>
          </a:right>
          <a:top>
            <a:ln w="12700" cap="flat">
              <a:solidFill>
                <a:srgbClr val="000000"/>
              </a:solidFill>
              <a:prstDash val="solid"/>
              <a:round/>
            </a:ln>
          </a:top>
          <a:bottom>
            <a:ln w="12700" cap="flat">
              <a:solidFill>
                <a:srgbClr val="000000"/>
              </a:solidFill>
              <a:prstDash val="solid"/>
              <a:round/>
            </a:ln>
          </a:bottom>
          <a:insideH>
            <a:ln w="12700" cap="flat">
              <a:solidFill>
                <a:srgbClr val="000000"/>
              </a:solidFill>
              <a:prstDash val="solid"/>
              <a:round/>
            </a:ln>
          </a:insideH>
          <a:insideV>
            <a:ln w="12700" cap="flat">
              <a:solidFill>
                <a:srgbClr val="000000"/>
              </a:solidFill>
              <a:prstDash val="solid"/>
              <a:round/>
            </a:ln>
          </a:insideV>
        </a:tcBdr>
        <a:fill>
          <a:solidFill>
            <a:srgbClr val="000000">
              <a:alpha val="20000"/>
            </a:srgbClr>
          </a:solidFill>
        </a:fill>
      </a:tcStyle>
    </a:wholeTbl>
    <a:band2H>
      <a:tcTxStyle/>
      <a:tcStyle>
        <a:tcBdr/>
        <a:fill>
          <a:solidFill>
            <a:srgbClr val="FFFFFF"/>
          </a:solidFill>
        </a:fill>
      </a:tcStyle>
    </a:band2H>
    <a:firstCol>
      <a:tcTxStyle b="on" i="off">
        <a:fontRef idx="minor">
          <a:srgbClr val="000000"/>
        </a:fontRef>
        <a:srgbClr val="000000"/>
      </a:tcTxStyle>
      <a:tcStyle>
        <a:tcBdr>
          <a:left>
            <a:ln w="12700" cap="flat">
              <a:solidFill>
                <a:srgbClr val="000000"/>
              </a:solidFill>
              <a:prstDash val="solid"/>
              <a:round/>
            </a:ln>
          </a:left>
          <a:right>
            <a:ln w="12700" cap="flat">
              <a:solidFill>
                <a:srgbClr val="000000"/>
              </a:solidFill>
              <a:prstDash val="solid"/>
              <a:round/>
            </a:ln>
          </a:right>
          <a:top>
            <a:ln w="12700" cap="flat">
              <a:solidFill>
                <a:srgbClr val="000000"/>
              </a:solidFill>
              <a:prstDash val="solid"/>
              <a:round/>
            </a:ln>
          </a:top>
          <a:bottom>
            <a:ln w="12700" cap="flat">
              <a:solidFill>
                <a:srgbClr val="000000"/>
              </a:solidFill>
              <a:prstDash val="solid"/>
              <a:round/>
            </a:ln>
          </a:bottom>
          <a:insideH>
            <a:ln w="12700" cap="flat">
              <a:solidFill>
                <a:srgbClr val="000000"/>
              </a:solidFill>
              <a:prstDash val="solid"/>
              <a:round/>
            </a:ln>
          </a:insideH>
          <a:insideV>
            <a:ln w="12700" cap="flat">
              <a:solidFill>
                <a:srgbClr val="000000"/>
              </a:solidFill>
              <a:prstDash val="solid"/>
              <a:round/>
            </a:ln>
          </a:insideV>
        </a:tcBdr>
        <a:fill>
          <a:solidFill>
            <a:srgbClr val="000000">
              <a:alpha val="20000"/>
            </a:srgbClr>
          </a:solidFill>
        </a:fill>
      </a:tcStyle>
    </a:firstCol>
    <a:lastRow>
      <a:tcTxStyle b="on" i="off">
        <a:fontRef idx="minor">
          <a:srgbClr val="000000"/>
        </a:fontRef>
        <a:srgbClr val="000000"/>
      </a:tcTxStyle>
      <a:tcStyle>
        <a:tcBdr>
          <a:left>
            <a:ln w="12700" cap="flat">
              <a:solidFill>
                <a:srgbClr val="000000"/>
              </a:solidFill>
              <a:prstDash val="solid"/>
              <a:round/>
            </a:ln>
          </a:left>
          <a:right>
            <a:ln w="12700" cap="flat">
              <a:solidFill>
                <a:srgbClr val="000000"/>
              </a:solidFill>
              <a:prstDash val="solid"/>
              <a:round/>
            </a:ln>
          </a:right>
          <a:top>
            <a:ln w="50800" cap="flat">
              <a:solidFill>
                <a:srgbClr val="000000"/>
              </a:solidFill>
              <a:prstDash val="solid"/>
              <a:round/>
            </a:ln>
          </a:top>
          <a:bottom>
            <a:ln w="12700" cap="flat">
              <a:solidFill>
                <a:srgbClr val="000000"/>
              </a:solidFill>
              <a:prstDash val="solid"/>
              <a:round/>
            </a:ln>
          </a:bottom>
          <a:insideH>
            <a:ln w="12700" cap="flat">
              <a:solidFill>
                <a:srgbClr val="000000"/>
              </a:solidFill>
              <a:prstDash val="solid"/>
              <a:round/>
            </a:ln>
          </a:insideH>
          <a:insideV>
            <a:ln w="12700" cap="flat">
              <a:solidFill>
                <a:srgbClr val="000000"/>
              </a:solidFill>
              <a:prstDash val="solid"/>
              <a:round/>
            </a:ln>
          </a:insideV>
        </a:tcBdr>
        <a:fill>
          <a:noFill/>
        </a:fill>
      </a:tcStyle>
    </a:lastRow>
    <a:firstRow>
      <a:tcTxStyle b="on" i="off">
        <a:fontRef idx="minor">
          <a:srgbClr val="000000"/>
        </a:fontRef>
        <a:srgbClr val="000000"/>
      </a:tcTxStyle>
      <a:tcStyle>
        <a:tcBdr>
          <a:left>
            <a:ln w="12700" cap="flat">
              <a:solidFill>
                <a:srgbClr val="000000"/>
              </a:solidFill>
              <a:prstDash val="solid"/>
              <a:round/>
            </a:ln>
          </a:left>
          <a:right>
            <a:ln w="12700" cap="flat">
              <a:solidFill>
                <a:srgbClr val="000000"/>
              </a:solidFill>
              <a:prstDash val="solid"/>
              <a:round/>
            </a:ln>
          </a:right>
          <a:top>
            <a:ln w="12700" cap="flat">
              <a:solidFill>
                <a:srgbClr val="000000"/>
              </a:solidFill>
              <a:prstDash val="solid"/>
              <a:round/>
            </a:ln>
          </a:top>
          <a:bottom>
            <a:ln w="25400" cap="flat">
              <a:solidFill>
                <a:srgbClr val="000000"/>
              </a:solidFill>
              <a:prstDash val="solid"/>
              <a:round/>
            </a:ln>
          </a:bottom>
          <a:insideH>
            <a:ln w="12700" cap="flat">
              <a:solidFill>
                <a:srgbClr val="000000"/>
              </a:solidFill>
              <a:prstDash val="solid"/>
              <a:round/>
            </a:ln>
          </a:insideH>
          <a:insideV>
            <a:ln w="12700" cap="flat">
              <a:solidFill>
                <a:srgbClr val="000000"/>
              </a:solidFill>
              <a:prstDash val="solid"/>
              <a:round/>
            </a:ln>
          </a:insideV>
        </a:tcBdr>
        <a:fill>
          <a:noFill/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vertBarState="minimized">
    <p:restoredLeft sz="0" autoAdjust="0"/>
    <p:restoredTop sz="84068" autoAdjust="0"/>
  </p:normalViewPr>
  <p:slideViewPr>
    <p:cSldViewPr snapToGrid="0">
      <p:cViewPr varScale="1">
        <p:scale>
          <a:sx n="80" d="100"/>
          <a:sy n="80" d="100"/>
        </p:scale>
        <p:origin x="1253" y="5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1" name="Shape 91"/>
          <p:cNvSpPr>
            <a:spLocks noGrp="1" noRot="1" noChangeAspect="1"/>
          </p:cNvSpPr>
          <p:nvPr>
            <p:ph type="sldImg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</p:spPr>
        <p:txBody>
          <a:bodyPr/>
          <a:lstStyle/>
          <a:p>
            <a:endParaRPr/>
          </a:p>
        </p:txBody>
      </p:sp>
      <p:sp>
        <p:nvSpPr>
          <p:cNvPr id="92" name="Shape 92"/>
          <p:cNvSpPr>
            <a:spLocks noGrp="1"/>
          </p:cNvSpPr>
          <p:nvPr>
            <p:ph type="body" sz="quarter" idx="1"/>
          </p:nvPr>
        </p:nvSpPr>
        <p:spPr>
          <a:xfrm>
            <a:off x="914400" y="4343400"/>
            <a:ext cx="5029200" cy="4114800"/>
          </a:xfrm>
          <a:prstGeom prst="rect">
            <a:avLst/>
          </a:prstGeom>
        </p:spPr>
        <p:txBody>
          <a:bodyPr/>
          <a:lstStyle/>
          <a:p>
            <a:endParaRPr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latinLnBrk="0">
      <a:defRPr sz="1200">
        <a:latin typeface="+mn-lt"/>
        <a:ea typeface="+mn-ea"/>
        <a:cs typeface="+mn-cs"/>
        <a:sym typeface="Calibri"/>
      </a:defRPr>
    </a:lvl1pPr>
    <a:lvl2pPr indent="228600" latinLnBrk="0">
      <a:defRPr sz="1200">
        <a:latin typeface="+mn-lt"/>
        <a:ea typeface="+mn-ea"/>
        <a:cs typeface="+mn-cs"/>
        <a:sym typeface="Calibri"/>
      </a:defRPr>
    </a:lvl2pPr>
    <a:lvl3pPr indent="457200" latinLnBrk="0">
      <a:defRPr sz="1200">
        <a:latin typeface="+mn-lt"/>
        <a:ea typeface="+mn-ea"/>
        <a:cs typeface="+mn-cs"/>
        <a:sym typeface="Calibri"/>
      </a:defRPr>
    </a:lvl3pPr>
    <a:lvl4pPr indent="685800" latinLnBrk="0">
      <a:defRPr sz="1200">
        <a:latin typeface="+mn-lt"/>
        <a:ea typeface="+mn-ea"/>
        <a:cs typeface="+mn-cs"/>
        <a:sym typeface="Calibri"/>
      </a:defRPr>
    </a:lvl4pPr>
    <a:lvl5pPr indent="914400" latinLnBrk="0">
      <a:defRPr sz="1200">
        <a:latin typeface="+mn-lt"/>
        <a:ea typeface="+mn-ea"/>
        <a:cs typeface="+mn-cs"/>
        <a:sym typeface="Calibri"/>
      </a:defRPr>
    </a:lvl5pPr>
    <a:lvl6pPr indent="1143000" latinLnBrk="0">
      <a:defRPr sz="1200">
        <a:latin typeface="+mn-lt"/>
        <a:ea typeface="+mn-ea"/>
        <a:cs typeface="+mn-cs"/>
        <a:sym typeface="Calibri"/>
      </a:defRPr>
    </a:lvl6pPr>
    <a:lvl7pPr indent="1371600" latinLnBrk="0">
      <a:defRPr sz="1200">
        <a:latin typeface="+mn-lt"/>
        <a:ea typeface="+mn-ea"/>
        <a:cs typeface="+mn-cs"/>
        <a:sym typeface="Calibri"/>
      </a:defRPr>
    </a:lvl7pPr>
    <a:lvl8pPr indent="1600200" latinLnBrk="0">
      <a:defRPr sz="1200">
        <a:latin typeface="+mn-lt"/>
        <a:ea typeface="+mn-ea"/>
        <a:cs typeface="+mn-cs"/>
        <a:sym typeface="Calibri"/>
      </a:defRPr>
    </a:lvl8pPr>
    <a:lvl9pPr indent="1828800" latinLnBrk="0">
      <a:defRPr sz="1200">
        <a:latin typeface="+mn-lt"/>
        <a:ea typeface="+mn-ea"/>
        <a:cs typeface="+mn-cs"/>
        <a:sym typeface="Calibri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>
  <p:cSld name="Slide de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Texto do Título"/>
          <p:cNvSpPr txBox="1">
            <a:spLocks noGrp="1"/>
          </p:cNvSpPr>
          <p:nvPr>
            <p:ph type="title"/>
          </p:nvPr>
        </p:nvSpPr>
        <p:spPr>
          <a:xfrm>
            <a:off x="1524000" y="1122362"/>
            <a:ext cx="9144000" cy="2387601"/>
          </a:xfrm>
          <a:prstGeom prst="rect">
            <a:avLst/>
          </a:prstGeom>
        </p:spPr>
        <p:txBody>
          <a:bodyPr anchor="b"/>
          <a:lstStyle>
            <a:lvl1pPr algn="ctr">
              <a:defRPr sz="6000"/>
            </a:lvl1pPr>
          </a:lstStyle>
          <a:p>
            <a:r>
              <a:t>Texto do Título</a:t>
            </a:r>
          </a:p>
        </p:txBody>
      </p:sp>
      <p:sp>
        <p:nvSpPr>
          <p:cNvPr id="12" name="Nível de Corpo Um…"/>
          <p:cNvSpPr txBox="1">
            <a:spLocks noGrp="1"/>
          </p:cNvSpPr>
          <p:nvPr>
            <p:ph type="body" sz="quarter" idx="1"/>
          </p:nvPr>
        </p:nvSpPr>
        <p:spPr>
          <a:xfrm>
            <a:off x="1524000" y="3602037"/>
            <a:ext cx="9144000" cy="1655764"/>
          </a:xfrm>
          <a:prstGeom prst="rect">
            <a:avLst/>
          </a:prstGeom>
        </p:spPr>
        <p:txBody>
          <a:bodyPr/>
          <a:lstStyle>
            <a:lvl1pPr marL="0" indent="0" algn="ctr">
              <a:buSzTx/>
              <a:buFontTx/>
              <a:buNone/>
              <a:defRPr sz="2400"/>
            </a:lvl1pPr>
            <a:lvl2pPr marL="0" indent="0" algn="ctr">
              <a:buSzTx/>
              <a:buFontTx/>
              <a:buNone/>
              <a:defRPr sz="2400"/>
            </a:lvl2pPr>
            <a:lvl3pPr marL="0" indent="0" algn="ctr">
              <a:buSzTx/>
              <a:buFontTx/>
              <a:buNone/>
              <a:defRPr sz="2400"/>
            </a:lvl3pPr>
            <a:lvl4pPr marL="0" indent="0" algn="ctr">
              <a:buSzTx/>
              <a:buFontTx/>
              <a:buNone/>
              <a:defRPr sz="2400"/>
            </a:lvl4pPr>
            <a:lvl5pPr marL="0" indent="0" algn="ctr">
              <a:buSzTx/>
              <a:buFontTx/>
              <a:buNone/>
              <a:defRPr sz="2400"/>
            </a:lvl5pPr>
          </a:lstStyle>
          <a:p>
            <a:r>
              <a:t>Nível de Corpo Um</a:t>
            </a:r>
          </a:p>
          <a:p>
            <a:pPr lvl="1"/>
            <a:r>
              <a:t>Nível de Corpo Dois</a:t>
            </a:r>
          </a:p>
          <a:p>
            <a:pPr lvl="2"/>
            <a:r>
              <a:t>Nível de Corpo Três</a:t>
            </a:r>
          </a:p>
          <a:p>
            <a:pPr lvl="3"/>
            <a:r>
              <a:t>Nível de Corpo Quatro</a:t>
            </a:r>
          </a:p>
          <a:p>
            <a:pPr lvl="4"/>
            <a:r>
              <a:t>Nível de Corpo Cinco</a:t>
            </a:r>
          </a:p>
        </p:txBody>
      </p:sp>
      <p:sp>
        <p:nvSpPr>
          <p:cNvPr id="13" name="Número do Slide"/>
          <p:cNvSpPr txBox="1">
            <a:spLocks noGrp="1"/>
          </p:cNvSpPr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fld id="{86CB4B4D-7CA3-9044-876B-883B54F8677D}" type="slidenum">
              <a:t>‹nº›</a:t>
            </a:fld>
            <a:endParaRPr/>
          </a:p>
        </p:txBody>
      </p:sp>
    </p:spTree>
  </p:cSld>
  <p:clrMapOvr>
    <a:masterClrMapping/>
  </p:clrMapOvr>
  <p:transition spd="med"/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Título e conteúd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" name="Texto do Título"/>
          <p:cNvSpPr txBox="1">
            <a:spLocks noGrp="1"/>
          </p:cNvSpPr>
          <p:nvPr>
            <p:ph type="title"/>
          </p:nvPr>
        </p:nvSpPr>
        <p:spPr>
          <a:prstGeom prst="rect">
            <a:avLst/>
          </a:prstGeom>
        </p:spPr>
        <p:txBody>
          <a:bodyPr/>
          <a:lstStyle/>
          <a:p>
            <a:r>
              <a:t>Texto do Título</a:t>
            </a:r>
          </a:p>
        </p:txBody>
      </p:sp>
      <p:sp>
        <p:nvSpPr>
          <p:cNvPr id="21" name="Nível de Corpo Um…"/>
          <p:cNvSpPr txBox="1">
            <a:spLocks noGrp="1"/>
          </p:cNvSpPr>
          <p:nvPr>
            <p:ph type="body" idx="1"/>
          </p:nvPr>
        </p:nvSpPr>
        <p:spPr>
          <a:prstGeom prst="rect">
            <a:avLst/>
          </a:prstGeom>
        </p:spPr>
        <p:txBody>
          <a:bodyPr/>
          <a:lstStyle/>
          <a:p>
            <a:r>
              <a:t>Nível de Corpo Um</a:t>
            </a:r>
          </a:p>
          <a:p>
            <a:pPr lvl="1"/>
            <a:r>
              <a:t>Nível de Corpo Dois</a:t>
            </a:r>
          </a:p>
          <a:p>
            <a:pPr lvl="2"/>
            <a:r>
              <a:t>Nível de Corpo Três</a:t>
            </a:r>
          </a:p>
          <a:p>
            <a:pPr lvl="3"/>
            <a:r>
              <a:t>Nível de Corpo Quatro</a:t>
            </a:r>
          </a:p>
          <a:p>
            <a:pPr lvl="4"/>
            <a:r>
              <a:t>Nível de Corpo Cinco</a:t>
            </a:r>
          </a:p>
        </p:txBody>
      </p:sp>
      <p:sp>
        <p:nvSpPr>
          <p:cNvPr id="22" name="Número do Slide"/>
          <p:cNvSpPr txBox="1">
            <a:spLocks noGrp="1"/>
          </p:cNvSpPr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fld id="{86CB4B4D-7CA3-9044-876B-883B54F8677D}" type="slidenum">
              <a:t>‹nº›</a:t>
            </a:fld>
            <a:endParaRPr/>
          </a:p>
        </p:txBody>
      </p:sp>
    </p:spTree>
  </p:cSld>
  <p:clrMapOvr>
    <a:masterClrMapping/>
  </p:clrMapOvr>
  <p:transition spd="med"/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Cabeçalho da Seçã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Texto do Título"/>
          <p:cNvSpPr txBox="1"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  <a:prstGeom prst="rect">
            <a:avLst/>
          </a:prstGeom>
        </p:spPr>
        <p:txBody>
          <a:bodyPr anchor="b"/>
          <a:lstStyle>
            <a:lvl1pPr>
              <a:defRPr sz="6000"/>
            </a:lvl1pPr>
          </a:lstStyle>
          <a:p>
            <a:r>
              <a:t>Texto do Título</a:t>
            </a:r>
          </a:p>
        </p:txBody>
      </p:sp>
      <p:sp>
        <p:nvSpPr>
          <p:cNvPr id="30" name="Nível de Corpo Um…"/>
          <p:cNvSpPr txBox="1">
            <a:spLocks noGrp="1"/>
          </p:cNvSpPr>
          <p:nvPr>
            <p:ph type="body" sz="quarter" idx="1"/>
          </p:nvPr>
        </p:nvSpPr>
        <p:spPr>
          <a:xfrm>
            <a:off x="831850" y="4589462"/>
            <a:ext cx="10515600" cy="1500189"/>
          </a:xfrm>
          <a:prstGeom prst="rect">
            <a:avLst/>
          </a:prstGeom>
        </p:spPr>
        <p:txBody>
          <a:bodyPr/>
          <a:lstStyle>
            <a:lvl1pPr marL="0" indent="0">
              <a:buSzTx/>
              <a:buFontTx/>
              <a:buNone/>
              <a:defRPr sz="2400">
                <a:solidFill>
                  <a:srgbClr val="888888"/>
                </a:solidFill>
              </a:defRPr>
            </a:lvl1pPr>
            <a:lvl2pPr marL="0" indent="0">
              <a:buSzTx/>
              <a:buFontTx/>
              <a:buNone/>
              <a:defRPr sz="2400">
                <a:solidFill>
                  <a:srgbClr val="888888"/>
                </a:solidFill>
              </a:defRPr>
            </a:lvl2pPr>
            <a:lvl3pPr marL="0" indent="0">
              <a:buSzTx/>
              <a:buFontTx/>
              <a:buNone/>
              <a:defRPr sz="2400">
                <a:solidFill>
                  <a:srgbClr val="888888"/>
                </a:solidFill>
              </a:defRPr>
            </a:lvl3pPr>
            <a:lvl4pPr marL="0" indent="0">
              <a:buSzTx/>
              <a:buFontTx/>
              <a:buNone/>
              <a:defRPr sz="2400">
                <a:solidFill>
                  <a:srgbClr val="888888"/>
                </a:solidFill>
              </a:defRPr>
            </a:lvl4pPr>
            <a:lvl5pPr marL="0" indent="0">
              <a:buSzTx/>
              <a:buFontTx/>
              <a:buNone/>
              <a:defRPr sz="2400">
                <a:solidFill>
                  <a:srgbClr val="888888"/>
                </a:solidFill>
              </a:defRPr>
            </a:lvl5pPr>
          </a:lstStyle>
          <a:p>
            <a:r>
              <a:t>Nível de Corpo Um</a:t>
            </a:r>
          </a:p>
          <a:p>
            <a:pPr lvl="1"/>
            <a:r>
              <a:t>Nível de Corpo Dois</a:t>
            </a:r>
          </a:p>
          <a:p>
            <a:pPr lvl="2"/>
            <a:r>
              <a:t>Nível de Corpo Três</a:t>
            </a:r>
          </a:p>
          <a:p>
            <a:pPr lvl="3"/>
            <a:r>
              <a:t>Nível de Corpo Quatro</a:t>
            </a:r>
          </a:p>
          <a:p>
            <a:pPr lvl="4"/>
            <a:r>
              <a:t>Nível de Corpo Cinco</a:t>
            </a:r>
          </a:p>
        </p:txBody>
      </p:sp>
      <p:sp>
        <p:nvSpPr>
          <p:cNvPr id="31" name="Número do Slide"/>
          <p:cNvSpPr txBox="1">
            <a:spLocks noGrp="1"/>
          </p:cNvSpPr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fld id="{86CB4B4D-7CA3-9044-876B-883B54F8677D}" type="slidenum">
              <a:t>‹nº›</a:t>
            </a:fld>
            <a:endParaRPr/>
          </a:p>
        </p:txBody>
      </p:sp>
    </p:spTree>
  </p:cSld>
  <p:clrMapOvr>
    <a:masterClrMapping/>
  </p:clrMapOvr>
  <p:transition spd="med"/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Duas Partes de Conteúd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8" name="Texto do Título"/>
          <p:cNvSpPr txBox="1">
            <a:spLocks noGrp="1"/>
          </p:cNvSpPr>
          <p:nvPr>
            <p:ph type="title"/>
          </p:nvPr>
        </p:nvSpPr>
        <p:spPr>
          <a:prstGeom prst="rect">
            <a:avLst/>
          </a:prstGeom>
        </p:spPr>
        <p:txBody>
          <a:bodyPr/>
          <a:lstStyle/>
          <a:p>
            <a:r>
              <a:t>Texto do Título</a:t>
            </a:r>
          </a:p>
        </p:txBody>
      </p:sp>
      <p:sp>
        <p:nvSpPr>
          <p:cNvPr id="39" name="Nível de Corpo Um…"/>
          <p:cNvSpPr txBox="1">
            <a:spLocks noGrp="1"/>
          </p:cNvSpPr>
          <p:nvPr>
            <p:ph type="body" sz="half" idx="1"/>
          </p:nvPr>
        </p:nvSpPr>
        <p:spPr>
          <a:xfrm>
            <a:off x="838200" y="1825625"/>
            <a:ext cx="5181600" cy="4351338"/>
          </a:xfrm>
          <a:prstGeom prst="rect">
            <a:avLst/>
          </a:prstGeom>
        </p:spPr>
        <p:txBody>
          <a:bodyPr/>
          <a:lstStyle/>
          <a:p>
            <a:r>
              <a:t>Nível de Corpo Um</a:t>
            </a:r>
          </a:p>
          <a:p>
            <a:pPr lvl="1"/>
            <a:r>
              <a:t>Nível de Corpo Dois</a:t>
            </a:r>
          </a:p>
          <a:p>
            <a:pPr lvl="2"/>
            <a:r>
              <a:t>Nível de Corpo Três</a:t>
            </a:r>
          </a:p>
          <a:p>
            <a:pPr lvl="3"/>
            <a:r>
              <a:t>Nível de Corpo Quatro</a:t>
            </a:r>
          </a:p>
          <a:p>
            <a:pPr lvl="4"/>
            <a:r>
              <a:t>Nível de Corpo Cinco</a:t>
            </a:r>
          </a:p>
        </p:txBody>
      </p:sp>
      <p:sp>
        <p:nvSpPr>
          <p:cNvPr id="40" name="Número do Slide"/>
          <p:cNvSpPr txBox="1">
            <a:spLocks noGrp="1"/>
          </p:cNvSpPr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fld id="{86CB4B4D-7CA3-9044-876B-883B54F8677D}" type="slidenum">
              <a:t>‹nº›</a:t>
            </a:fld>
            <a:endParaRPr/>
          </a:p>
        </p:txBody>
      </p:sp>
    </p:spTree>
  </p:cSld>
  <p:clrMapOvr>
    <a:masterClrMapping/>
  </p:clrMapOvr>
  <p:transition spd="med"/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Comparaçã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7" name="Texto do Título"/>
          <p:cNvSpPr txBox="1">
            <a:spLocks noGrp="1"/>
          </p:cNvSpPr>
          <p:nvPr>
            <p:ph type="title"/>
          </p:nvPr>
        </p:nvSpPr>
        <p:spPr>
          <a:xfrm>
            <a:off x="839787" y="365125"/>
            <a:ext cx="10515601" cy="1325563"/>
          </a:xfrm>
          <a:prstGeom prst="rect">
            <a:avLst/>
          </a:prstGeom>
        </p:spPr>
        <p:txBody>
          <a:bodyPr/>
          <a:lstStyle/>
          <a:p>
            <a:r>
              <a:t>Texto do Título</a:t>
            </a:r>
          </a:p>
        </p:txBody>
      </p:sp>
      <p:sp>
        <p:nvSpPr>
          <p:cNvPr id="48" name="Nível de Corpo Um…"/>
          <p:cNvSpPr txBox="1">
            <a:spLocks noGrp="1"/>
          </p:cNvSpPr>
          <p:nvPr>
            <p:ph type="body" sz="quarter" idx="1"/>
          </p:nvPr>
        </p:nvSpPr>
        <p:spPr>
          <a:xfrm>
            <a:off x="839787" y="1681163"/>
            <a:ext cx="5157790" cy="823914"/>
          </a:xfrm>
          <a:prstGeom prst="rect">
            <a:avLst/>
          </a:prstGeom>
        </p:spPr>
        <p:txBody>
          <a:bodyPr anchor="b"/>
          <a:lstStyle>
            <a:lvl1pPr marL="0" indent="0">
              <a:buSzTx/>
              <a:buFontTx/>
              <a:buNone/>
              <a:defRPr sz="2400" b="1"/>
            </a:lvl1pPr>
            <a:lvl2pPr marL="0" indent="0">
              <a:buSzTx/>
              <a:buFontTx/>
              <a:buNone/>
              <a:defRPr sz="2400" b="1"/>
            </a:lvl2pPr>
            <a:lvl3pPr marL="0" indent="0">
              <a:buSzTx/>
              <a:buFontTx/>
              <a:buNone/>
              <a:defRPr sz="2400" b="1"/>
            </a:lvl3pPr>
            <a:lvl4pPr marL="0" indent="0">
              <a:buSzTx/>
              <a:buFontTx/>
              <a:buNone/>
              <a:defRPr sz="2400" b="1"/>
            </a:lvl4pPr>
            <a:lvl5pPr marL="0" indent="0">
              <a:buSzTx/>
              <a:buFontTx/>
              <a:buNone/>
              <a:defRPr sz="2400" b="1"/>
            </a:lvl5pPr>
          </a:lstStyle>
          <a:p>
            <a:r>
              <a:t>Nível de Corpo Um</a:t>
            </a:r>
          </a:p>
          <a:p>
            <a:pPr lvl="1"/>
            <a:r>
              <a:t>Nível de Corpo Dois</a:t>
            </a:r>
          </a:p>
          <a:p>
            <a:pPr lvl="2"/>
            <a:r>
              <a:t>Nível de Corpo Três</a:t>
            </a:r>
          </a:p>
          <a:p>
            <a:pPr lvl="3"/>
            <a:r>
              <a:t>Nível de Corpo Quatro</a:t>
            </a:r>
          </a:p>
          <a:p>
            <a:pPr lvl="4"/>
            <a:r>
              <a:t>Nível de Corpo Cinco</a:t>
            </a:r>
          </a:p>
        </p:txBody>
      </p:sp>
      <p:sp>
        <p:nvSpPr>
          <p:cNvPr id="49" name="Espaço Reservado para Texto 4"/>
          <p:cNvSpPr>
            <a:spLocks noGrp="1"/>
          </p:cNvSpPr>
          <p:nvPr>
            <p:ph type="body" sz="quarter" idx="13"/>
          </p:nvPr>
        </p:nvSpPr>
        <p:spPr>
          <a:xfrm>
            <a:off x="6172200" y="1681163"/>
            <a:ext cx="5183188" cy="823914"/>
          </a:xfrm>
          <a:prstGeom prst="rect">
            <a:avLst/>
          </a:prstGeom>
        </p:spPr>
        <p:txBody>
          <a:bodyPr anchor="b"/>
          <a:lstStyle/>
          <a:p>
            <a:endParaRPr/>
          </a:p>
        </p:txBody>
      </p:sp>
      <p:sp>
        <p:nvSpPr>
          <p:cNvPr id="50" name="Número do Slide"/>
          <p:cNvSpPr txBox="1">
            <a:spLocks noGrp="1"/>
          </p:cNvSpPr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fld id="{86CB4B4D-7CA3-9044-876B-883B54F8677D}" type="slidenum">
              <a:t>‹nº›</a:t>
            </a:fld>
            <a:endParaRPr/>
          </a:p>
        </p:txBody>
      </p:sp>
    </p:spTree>
  </p:cSld>
  <p:clrMapOvr>
    <a:masterClrMapping/>
  </p:clrMapOvr>
  <p:transition spd="med"/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Somente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7" name="Texto do Título"/>
          <p:cNvSpPr txBox="1">
            <a:spLocks noGrp="1"/>
          </p:cNvSpPr>
          <p:nvPr>
            <p:ph type="title"/>
          </p:nvPr>
        </p:nvSpPr>
        <p:spPr>
          <a:prstGeom prst="rect">
            <a:avLst/>
          </a:prstGeom>
        </p:spPr>
        <p:txBody>
          <a:bodyPr/>
          <a:lstStyle/>
          <a:p>
            <a:r>
              <a:t>Texto do Título</a:t>
            </a:r>
          </a:p>
        </p:txBody>
      </p:sp>
      <p:sp>
        <p:nvSpPr>
          <p:cNvPr id="58" name="Número do Slide"/>
          <p:cNvSpPr txBox="1">
            <a:spLocks noGrp="1"/>
          </p:cNvSpPr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fld id="{86CB4B4D-7CA3-9044-876B-883B54F8677D}" type="slidenum">
              <a:t>‹nº›</a:t>
            </a:fld>
            <a:endParaRPr/>
          </a:p>
        </p:txBody>
      </p:sp>
    </p:spTree>
  </p:cSld>
  <p:clrMapOvr>
    <a:masterClrMapping/>
  </p:clrMapOvr>
  <p:transition spd="med"/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Em branc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5" name="Número do Slide"/>
          <p:cNvSpPr txBox="1">
            <a:spLocks noGrp="1"/>
          </p:cNvSpPr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fld id="{86CB4B4D-7CA3-9044-876B-883B54F8677D}" type="slidenum">
              <a:t>‹nº›</a:t>
            </a:fld>
            <a:endParaRPr/>
          </a:p>
        </p:txBody>
      </p:sp>
    </p:spTree>
  </p:cSld>
  <p:clrMapOvr>
    <a:masterClrMapping/>
  </p:clrMapOvr>
  <p:transition spd="med"/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Conteúdo com Legend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2" name="Texto do Título"/>
          <p:cNvSpPr txBox="1">
            <a:spLocks noGrp="1"/>
          </p:cNvSpPr>
          <p:nvPr>
            <p:ph type="title"/>
          </p:nvPr>
        </p:nvSpPr>
        <p:spPr>
          <a:xfrm>
            <a:off x="839787" y="457200"/>
            <a:ext cx="3932240" cy="1600200"/>
          </a:xfrm>
          <a:prstGeom prst="rect">
            <a:avLst/>
          </a:prstGeom>
        </p:spPr>
        <p:txBody>
          <a:bodyPr anchor="b"/>
          <a:lstStyle>
            <a:lvl1pPr>
              <a:defRPr sz="3200"/>
            </a:lvl1pPr>
          </a:lstStyle>
          <a:p>
            <a:r>
              <a:t>Texto do Título</a:t>
            </a:r>
          </a:p>
        </p:txBody>
      </p:sp>
      <p:sp>
        <p:nvSpPr>
          <p:cNvPr id="73" name="Nível de Corpo Um…"/>
          <p:cNvSpPr txBox="1">
            <a:spLocks noGrp="1"/>
          </p:cNvSpPr>
          <p:nvPr>
            <p:ph type="body" sz="half" idx="1"/>
          </p:nvPr>
        </p:nvSpPr>
        <p:spPr>
          <a:xfrm>
            <a:off x="5183187" y="987425"/>
            <a:ext cx="6172202" cy="4873625"/>
          </a:xfrm>
          <a:prstGeom prst="rect">
            <a:avLst/>
          </a:prstGeom>
        </p:spPr>
        <p:txBody>
          <a:bodyPr/>
          <a:lstStyle>
            <a:lvl1pPr>
              <a:defRPr sz="3200"/>
            </a:lvl1pPr>
            <a:lvl2pPr marL="718457" indent="-261257">
              <a:defRPr sz="3200"/>
            </a:lvl2pPr>
            <a:lvl3pPr marL="1219200" indent="-304800">
              <a:defRPr sz="3200"/>
            </a:lvl3pPr>
            <a:lvl4pPr marL="1737360" indent="-365760">
              <a:defRPr sz="3200"/>
            </a:lvl4pPr>
            <a:lvl5pPr marL="2194560" indent="-365760">
              <a:defRPr sz="3200"/>
            </a:lvl5pPr>
          </a:lstStyle>
          <a:p>
            <a:r>
              <a:t>Nível de Corpo Um</a:t>
            </a:r>
          </a:p>
          <a:p>
            <a:pPr lvl="1"/>
            <a:r>
              <a:t>Nível de Corpo Dois</a:t>
            </a:r>
          </a:p>
          <a:p>
            <a:pPr lvl="2"/>
            <a:r>
              <a:t>Nível de Corpo Três</a:t>
            </a:r>
          </a:p>
          <a:p>
            <a:pPr lvl="3"/>
            <a:r>
              <a:t>Nível de Corpo Quatro</a:t>
            </a:r>
          </a:p>
          <a:p>
            <a:pPr lvl="4"/>
            <a:r>
              <a:t>Nível de Corpo Cinco</a:t>
            </a:r>
          </a:p>
        </p:txBody>
      </p:sp>
      <p:sp>
        <p:nvSpPr>
          <p:cNvPr id="74" name="Espaço Reservado para Texto 3"/>
          <p:cNvSpPr>
            <a:spLocks noGrp="1"/>
          </p:cNvSpPr>
          <p:nvPr>
            <p:ph type="body" sz="quarter" idx="13"/>
          </p:nvPr>
        </p:nvSpPr>
        <p:spPr>
          <a:xfrm>
            <a:off x="839786" y="2057400"/>
            <a:ext cx="3932241" cy="3811588"/>
          </a:xfrm>
          <a:prstGeom prst="rect">
            <a:avLst/>
          </a:prstGeom>
        </p:spPr>
        <p:txBody>
          <a:bodyPr/>
          <a:lstStyle/>
          <a:p>
            <a:endParaRPr/>
          </a:p>
        </p:txBody>
      </p:sp>
      <p:sp>
        <p:nvSpPr>
          <p:cNvPr id="75" name="Número do Slide"/>
          <p:cNvSpPr txBox="1">
            <a:spLocks noGrp="1"/>
          </p:cNvSpPr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fld id="{86CB4B4D-7CA3-9044-876B-883B54F8677D}" type="slidenum">
              <a:t>‹nº›</a:t>
            </a:fld>
            <a:endParaRPr/>
          </a:p>
        </p:txBody>
      </p:sp>
    </p:spTree>
  </p:cSld>
  <p:clrMapOvr>
    <a:masterClrMapping/>
  </p:clrMapOvr>
  <p:transition spd="med"/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Imagem com Legend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2" name="Texto do Título"/>
          <p:cNvSpPr txBox="1">
            <a:spLocks noGrp="1"/>
          </p:cNvSpPr>
          <p:nvPr>
            <p:ph type="title"/>
          </p:nvPr>
        </p:nvSpPr>
        <p:spPr>
          <a:xfrm>
            <a:off x="839787" y="457200"/>
            <a:ext cx="3932240" cy="1600200"/>
          </a:xfrm>
          <a:prstGeom prst="rect">
            <a:avLst/>
          </a:prstGeom>
        </p:spPr>
        <p:txBody>
          <a:bodyPr anchor="b"/>
          <a:lstStyle>
            <a:lvl1pPr>
              <a:defRPr sz="3200"/>
            </a:lvl1pPr>
          </a:lstStyle>
          <a:p>
            <a:r>
              <a:t>Texto do Título</a:t>
            </a:r>
          </a:p>
        </p:txBody>
      </p:sp>
      <p:sp>
        <p:nvSpPr>
          <p:cNvPr id="83" name="Espaço Reservado para Imagem 2"/>
          <p:cNvSpPr>
            <a:spLocks noGrp="1"/>
          </p:cNvSpPr>
          <p:nvPr>
            <p:ph type="pic" sz="half" idx="13"/>
          </p:nvPr>
        </p:nvSpPr>
        <p:spPr>
          <a:xfrm>
            <a:off x="5183187" y="987425"/>
            <a:ext cx="6172202" cy="4873625"/>
          </a:xfrm>
          <a:prstGeom prst="rect">
            <a:avLst/>
          </a:prstGeom>
        </p:spPr>
        <p:txBody>
          <a:bodyPr lIns="91439" tIns="45719" rIns="91439" bIns="45719">
            <a:noAutofit/>
          </a:bodyPr>
          <a:lstStyle/>
          <a:p>
            <a:endParaRPr/>
          </a:p>
        </p:txBody>
      </p:sp>
      <p:sp>
        <p:nvSpPr>
          <p:cNvPr id="84" name="Nível de Corpo Um…"/>
          <p:cNvSpPr txBox="1">
            <a:spLocks noGrp="1"/>
          </p:cNvSpPr>
          <p:nvPr>
            <p:ph type="body" sz="quarter" idx="1"/>
          </p:nvPr>
        </p:nvSpPr>
        <p:spPr>
          <a:xfrm>
            <a:off x="839787" y="2057400"/>
            <a:ext cx="3932240" cy="3811588"/>
          </a:xfrm>
          <a:prstGeom prst="rect">
            <a:avLst/>
          </a:prstGeom>
        </p:spPr>
        <p:txBody>
          <a:bodyPr/>
          <a:lstStyle>
            <a:lvl1pPr marL="0" indent="0">
              <a:buSzTx/>
              <a:buFontTx/>
              <a:buNone/>
              <a:defRPr sz="1600"/>
            </a:lvl1pPr>
            <a:lvl2pPr marL="0" indent="0">
              <a:buSzTx/>
              <a:buFontTx/>
              <a:buNone/>
              <a:defRPr sz="1600"/>
            </a:lvl2pPr>
            <a:lvl3pPr marL="0" indent="0">
              <a:buSzTx/>
              <a:buFontTx/>
              <a:buNone/>
              <a:defRPr sz="1600"/>
            </a:lvl3pPr>
            <a:lvl4pPr marL="0" indent="0">
              <a:buSzTx/>
              <a:buFontTx/>
              <a:buNone/>
              <a:defRPr sz="1600"/>
            </a:lvl4pPr>
            <a:lvl5pPr marL="0" indent="0">
              <a:buSzTx/>
              <a:buFontTx/>
              <a:buNone/>
              <a:defRPr sz="1600"/>
            </a:lvl5pPr>
          </a:lstStyle>
          <a:p>
            <a:r>
              <a:t>Nível de Corpo Um</a:t>
            </a:r>
          </a:p>
          <a:p>
            <a:pPr lvl="1"/>
            <a:r>
              <a:t>Nível de Corpo Dois</a:t>
            </a:r>
          </a:p>
          <a:p>
            <a:pPr lvl="2"/>
            <a:r>
              <a:t>Nível de Corpo Três</a:t>
            </a:r>
          </a:p>
          <a:p>
            <a:pPr lvl="3"/>
            <a:r>
              <a:t>Nível de Corpo Quatro</a:t>
            </a:r>
          </a:p>
          <a:p>
            <a:pPr lvl="4"/>
            <a:r>
              <a:t>Nível de Corpo Cinco</a:t>
            </a:r>
          </a:p>
        </p:txBody>
      </p:sp>
      <p:sp>
        <p:nvSpPr>
          <p:cNvPr id="85" name="Número do Slide"/>
          <p:cNvSpPr txBox="1">
            <a:spLocks noGrp="1"/>
          </p:cNvSpPr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fld id="{86CB4B4D-7CA3-9044-876B-883B54F8677D}" type="slidenum">
              <a:t>‹nº›</a:t>
            </a:fld>
            <a:endParaRPr/>
          </a:p>
        </p:txBody>
      </p:sp>
    </p:spTree>
  </p:cSld>
  <p:clrMapOvr>
    <a:masterClrMapping/>
  </p:clrMapOvr>
  <p:transition spd="med"/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5" Type="http://schemas.openxmlformats.org/officeDocument/2006/relationships/slideLayout" Target="../slideLayouts/slideLayout5.xml"/><Relationship Id="rId10" Type="http://schemas.openxmlformats.org/officeDocument/2006/relationships/theme" Target="../theme/theme1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o do Título"/>
          <p:cNvSpPr txBox="1"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:a14="http://schemas.microsoft.com/office/drawing/2010/main" xmlns:m="http://schemas.openxmlformats.org/officeDocument/2006/math" xmlns="" val="1"/>
            </a:ext>
          </a:extLst>
        </p:spPr>
        <p:txBody>
          <a:bodyPr lIns="45718" tIns="45718" rIns="45718" bIns="45718" anchor="ctr">
            <a:normAutofit/>
          </a:bodyPr>
          <a:lstStyle/>
          <a:p>
            <a:r>
              <a:t>Texto do Título</a:t>
            </a:r>
          </a:p>
        </p:txBody>
      </p:sp>
      <p:sp>
        <p:nvSpPr>
          <p:cNvPr id="3" name="Nível de Corpo Um…"/>
          <p:cNvSpPr txBox="1"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:a14="http://schemas.microsoft.com/office/drawing/2010/main" xmlns:m="http://schemas.openxmlformats.org/officeDocument/2006/math" xmlns="" val="1"/>
            </a:ext>
          </a:extLst>
        </p:spPr>
        <p:txBody>
          <a:bodyPr lIns="45718" tIns="45718" rIns="45718" bIns="45718">
            <a:normAutofit/>
          </a:bodyPr>
          <a:lstStyle/>
          <a:p>
            <a:r>
              <a:t>Nível de Corpo Um</a:t>
            </a:r>
          </a:p>
          <a:p>
            <a:pPr lvl="1"/>
            <a:r>
              <a:t>Nível de Corpo Dois</a:t>
            </a:r>
          </a:p>
          <a:p>
            <a:pPr lvl="2"/>
            <a:r>
              <a:t>Nível de Corpo Três</a:t>
            </a:r>
          </a:p>
          <a:p>
            <a:pPr lvl="3"/>
            <a:r>
              <a:t>Nível de Corpo Quatro</a:t>
            </a:r>
          </a:p>
          <a:p>
            <a:pPr lvl="4"/>
            <a:r>
              <a:t>Nível de Corpo Cinco</a:t>
            </a:r>
          </a:p>
        </p:txBody>
      </p:sp>
      <p:sp>
        <p:nvSpPr>
          <p:cNvPr id="4" name="Número do Slide"/>
          <p:cNvSpPr txBox="1">
            <a:spLocks noGrp="1"/>
          </p:cNvSpPr>
          <p:nvPr>
            <p:ph type="sldNum" sz="quarter" idx="2"/>
          </p:nvPr>
        </p:nvSpPr>
        <p:spPr>
          <a:xfrm>
            <a:off x="11095178" y="6404293"/>
            <a:ext cx="258623" cy="269239"/>
          </a:xfrm>
          <a:prstGeom prst="rect">
            <a:avLst/>
          </a:prstGeom>
          <a:ln w="12700">
            <a:miter lim="400000"/>
          </a:ln>
        </p:spPr>
        <p:txBody>
          <a:bodyPr wrap="none" lIns="45718" tIns="45718" rIns="45718" bIns="45718" anchor="ctr">
            <a:spAutoFit/>
          </a:bodyPr>
          <a:lstStyle>
            <a:lvl1pPr algn="r">
              <a:defRPr sz="1200">
                <a:solidFill>
                  <a:srgbClr val="888888"/>
                </a:solidFill>
              </a:defRPr>
            </a:lvl1pPr>
          </a:lstStyle>
          <a:p>
            <a:fld id="{86CB4B4D-7CA3-9044-876B-883B54F8677D}" type="slidenum">
              <a:t>‹nº›</a:t>
            </a:fld>
            <a:endParaRPr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</p:sldLayoutIdLst>
  <p:transition spd="med"/>
  <p:txStyles>
    <p:titleStyle>
      <a:lvl1pPr marL="0" marR="0" indent="0" algn="l" defTabSz="914400" rtl="0" latinLnBrk="0">
        <a:lnSpc>
          <a:spcPct val="9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4400" b="0" i="0" u="none" strike="noStrike" cap="none" spc="0" baseline="0">
          <a:solidFill>
            <a:srgbClr val="000000"/>
          </a:solidFill>
          <a:uFillTx/>
          <a:latin typeface="+mn-lt"/>
          <a:ea typeface="+mn-ea"/>
          <a:cs typeface="+mn-cs"/>
          <a:sym typeface="Calibri"/>
        </a:defRPr>
      </a:lvl1pPr>
      <a:lvl2pPr marL="0" marR="0" indent="0" algn="l" defTabSz="914400" rtl="0" latinLnBrk="0">
        <a:lnSpc>
          <a:spcPct val="9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4400" b="0" i="0" u="none" strike="noStrike" cap="none" spc="0" baseline="0">
          <a:solidFill>
            <a:srgbClr val="000000"/>
          </a:solidFill>
          <a:uFillTx/>
          <a:latin typeface="+mn-lt"/>
          <a:ea typeface="+mn-ea"/>
          <a:cs typeface="+mn-cs"/>
          <a:sym typeface="Calibri"/>
        </a:defRPr>
      </a:lvl2pPr>
      <a:lvl3pPr marL="0" marR="0" indent="0" algn="l" defTabSz="914400" rtl="0" latinLnBrk="0">
        <a:lnSpc>
          <a:spcPct val="9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4400" b="0" i="0" u="none" strike="noStrike" cap="none" spc="0" baseline="0">
          <a:solidFill>
            <a:srgbClr val="000000"/>
          </a:solidFill>
          <a:uFillTx/>
          <a:latin typeface="+mn-lt"/>
          <a:ea typeface="+mn-ea"/>
          <a:cs typeface="+mn-cs"/>
          <a:sym typeface="Calibri"/>
        </a:defRPr>
      </a:lvl3pPr>
      <a:lvl4pPr marL="0" marR="0" indent="0" algn="l" defTabSz="914400" rtl="0" latinLnBrk="0">
        <a:lnSpc>
          <a:spcPct val="9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4400" b="0" i="0" u="none" strike="noStrike" cap="none" spc="0" baseline="0">
          <a:solidFill>
            <a:srgbClr val="000000"/>
          </a:solidFill>
          <a:uFillTx/>
          <a:latin typeface="+mn-lt"/>
          <a:ea typeface="+mn-ea"/>
          <a:cs typeface="+mn-cs"/>
          <a:sym typeface="Calibri"/>
        </a:defRPr>
      </a:lvl4pPr>
      <a:lvl5pPr marL="0" marR="0" indent="0" algn="l" defTabSz="914400" rtl="0" latinLnBrk="0">
        <a:lnSpc>
          <a:spcPct val="9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4400" b="0" i="0" u="none" strike="noStrike" cap="none" spc="0" baseline="0">
          <a:solidFill>
            <a:srgbClr val="000000"/>
          </a:solidFill>
          <a:uFillTx/>
          <a:latin typeface="+mn-lt"/>
          <a:ea typeface="+mn-ea"/>
          <a:cs typeface="+mn-cs"/>
          <a:sym typeface="Calibri"/>
        </a:defRPr>
      </a:lvl5pPr>
      <a:lvl6pPr marL="0" marR="0" indent="0" algn="l" defTabSz="914400" rtl="0" latinLnBrk="0">
        <a:lnSpc>
          <a:spcPct val="9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4400" b="0" i="0" u="none" strike="noStrike" cap="none" spc="0" baseline="0">
          <a:solidFill>
            <a:srgbClr val="000000"/>
          </a:solidFill>
          <a:uFillTx/>
          <a:latin typeface="+mn-lt"/>
          <a:ea typeface="+mn-ea"/>
          <a:cs typeface="+mn-cs"/>
          <a:sym typeface="Calibri"/>
        </a:defRPr>
      </a:lvl6pPr>
      <a:lvl7pPr marL="0" marR="0" indent="0" algn="l" defTabSz="914400" rtl="0" latinLnBrk="0">
        <a:lnSpc>
          <a:spcPct val="9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4400" b="0" i="0" u="none" strike="noStrike" cap="none" spc="0" baseline="0">
          <a:solidFill>
            <a:srgbClr val="000000"/>
          </a:solidFill>
          <a:uFillTx/>
          <a:latin typeface="+mn-lt"/>
          <a:ea typeface="+mn-ea"/>
          <a:cs typeface="+mn-cs"/>
          <a:sym typeface="Calibri"/>
        </a:defRPr>
      </a:lvl7pPr>
      <a:lvl8pPr marL="0" marR="0" indent="0" algn="l" defTabSz="914400" rtl="0" latinLnBrk="0">
        <a:lnSpc>
          <a:spcPct val="9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4400" b="0" i="0" u="none" strike="noStrike" cap="none" spc="0" baseline="0">
          <a:solidFill>
            <a:srgbClr val="000000"/>
          </a:solidFill>
          <a:uFillTx/>
          <a:latin typeface="+mn-lt"/>
          <a:ea typeface="+mn-ea"/>
          <a:cs typeface="+mn-cs"/>
          <a:sym typeface="Calibri"/>
        </a:defRPr>
      </a:lvl8pPr>
      <a:lvl9pPr marL="0" marR="0" indent="0" algn="l" defTabSz="914400" rtl="0" latinLnBrk="0">
        <a:lnSpc>
          <a:spcPct val="9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4400" b="0" i="0" u="none" strike="noStrike" cap="none" spc="0" baseline="0">
          <a:solidFill>
            <a:srgbClr val="000000"/>
          </a:solidFill>
          <a:uFillTx/>
          <a:latin typeface="+mn-lt"/>
          <a:ea typeface="+mn-ea"/>
          <a:cs typeface="+mn-cs"/>
          <a:sym typeface="Calibri"/>
        </a:defRPr>
      </a:lvl9pPr>
    </p:titleStyle>
    <p:bodyStyle>
      <a:lvl1pPr marL="228600" marR="0" indent="-228600" algn="l" defTabSz="914400" rtl="0" latinLnBrk="0">
        <a:lnSpc>
          <a:spcPct val="90000"/>
        </a:lnSpc>
        <a:spcBef>
          <a:spcPts val="1000"/>
        </a:spcBef>
        <a:spcAft>
          <a:spcPts val="0"/>
        </a:spcAft>
        <a:buClrTx/>
        <a:buSzPct val="100000"/>
        <a:buFont typeface="Arial"/>
        <a:buChar char="•"/>
        <a:tabLst/>
        <a:defRPr sz="2800" b="0" i="0" u="none" strike="noStrike" cap="none" spc="0" baseline="0">
          <a:solidFill>
            <a:srgbClr val="000000"/>
          </a:solidFill>
          <a:uFillTx/>
          <a:latin typeface="+mn-lt"/>
          <a:ea typeface="+mn-ea"/>
          <a:cs typeface="+mn-cs"/>
          <a:sym typeface="Calibri"/>
        </a:defRPr>
      </a:lvl1pPr>
      <a:lvl2pPr marL="723900" marR="0" indent="-266700" algn="l" defTabSz="914400" rtl="0" latinLnBrk="0">
        <a:lnSpc>
          <a:spcPct val="90000"/>
        </a:lnSpc>
        <a:spcBef>
          <a:spcPts val="1000"/>
        </a:spcBef>
        <a:spcAft>
          <a:spcPts val="0"/>
        </a:spcAft>
        <a:buClrTx/>
        <a:buSzPct val="100000"/>
        <a:buFont typeface="Arial"/>
        <a:buChar char="•"/>
        <a:tabLst/>
        <a:defRPr sz="2800" b="0" i="0" u="none" strike="noStrike" cap="none" spc="0" baseline="0">
          <a:solidFill>
            <a:srgbClr val="000000"/>
          </a:solidFill>
          <a:uFillTx/>
          <a:latin typeface="+mn-lt"/>
          <a:ea typeface="+mn-ea"/>
          <a:cs typeface="+mn-cs"/>
          <a:sym typeface="Calibri"/>
        </a:defRPr>
      </a:lvl2pPr>
      <a:lvl3pPr marL="1234438" marR="0" indent="-320038" algn="l" defTabSz="914400" rtl="0" latinLnBrk="0">
        <a:lnSpc>
          <a:spcPct val="90000"/>
        </a:lnSpc>
        <a:spcBef>
          <a:spcPts val="1000"/>
        </a:spcBef>
        <a:spcAft>
          <a:spcPts val="0"/>
        </a:spcAft>
        <a:buClrTx/>
        <a:buSzPct val="100000"/>
        <a:buFont typeface="Arial"/>
        <a:buChar char="•"/>
        <a:tabLst/>
        <a:defRPr sz="2800" b="0" i="0" u="none" strike="noStrike" cap="none" spc="0" baseline="0">
          <a:solidFill>
            <a:srgbClr val="000000"/>
          </a:solidFill>
          <a:uFillTx/>
          <a:latin typeface="+mn-lt"/>
          <a:ea typeface="+mn-ea"/>
          <a:cs typeface="+mn-cs"/>
          <a:sym typeface="Calibri"/>
        </a:defRPr>
      </a:lvl3pPr>
      <a:lvl4pPr marL="1727200" marR="0" indent="-355600" algn="l" defTabSz="914400" rtl="0" latinLnBrk="0">
        <a:lnSpc>
          <a:spcPct val="90000"/>
        </a:lnSpc>
        <a:spcBef>
          <a:spcPts val="1000"/>
        </a:spcBef>
        <a:spcAft>
          <a:spcPts val="0"/>
        </a:spcAft>
        <a:buClrTx/>
        <a:buSzPct val="100000"/>
        <a:buFont typeface="Arial"/>
        <a:buChar char="•"/>
        <a:tabLst/>
        <a:defRPr sz="2800" b="0" i="0" u="none" strike="noStrike" cap="none" spc="0" baseline="0">
          <a:solidFill>
            <a:srgbClr val="000000"/>
          </a:solidFill>
          <a:uFillTx/>
          <a:latin typeface="+mn-lt"/>
          <a:ea typeface="+mn-ea"/>
          <a:cs typeface="+mn-cs"/>
          <a:sym typeface="Calibri"/>
        </a:defRPr>
      </a:lvl4pPr>
      <a:lvl5pPr marL="2184400" marR="0" indent="-355600" algn="l" defTabSz="914400" rtl="0" latinLnBrk="0">
        <a:lnSpc>
          <a:spcPct val="90000"/>
        </a:lnSpc>
        <a:spcBef>
          <a:spcPts val="1000"/>
        </a:spcBef>
        <a:spcAft>
          <a:spcPts val="0"/>
        </a:spcAft>
        <a:buClrTx/>
        <a:buSzPct val="100000"/>
        <a:buFont typeface="Arial"/>
        <a:buChar char="•"/>
        <a:tabLst/>
        <a:defRPr sz="2800" b="0" i="0" u="none" strike="noStrike" cap="none" spc="0" baseline="0">
          <a:solidFill>
            <a:srgbClr val="000000"/>
          </a:solidFill>
          <a:uFillTx/>
          <a:latin typeface="+mn-lt"/>
          <a:ea typeface="+mn-ea"/>
          <a:cs typeface="+mn-cs"/>
          <a:sym typeface="Calibri"/>
        </a:defRPr>
      </a:lvl5pPr>
      <a:lvl6pPr marL="2641600" marR="0" indent="-355600" algn="l" defTabSz="914400" rtl="0" latinLnBrk="0">
        <a:lnSpc>
          <a:spcPct val="90000"/>
        </a:lnSpc>
        <a:spcBef>
          <a:spcPts val="1000"/>
        </a:spcBef>
        <a:spcAft>
          <a:spcPts val="0"/>
        </a:spcAft>
        <a:buClrTx/>
        <a:buSzPct val="100000"/>
        <a:buFont typeface="Arial"/>
        <a:buChar char="•"/>
        <a:tabLst/>
        <a:defRPr sz="2800" b="0" i="0" u="none" strike="noStrike" cap="none" spc="0" baseline="0">
          <a:solidFill>
            <a:srgbClr val="000000"/>
          </a:solidFill>
          <a:uFillTx/>
          <a:latin typeface="+mn-lt"/>
          <a:ea typeface="+mn-ea"/>
          <a:cs typeface="+mn-cs"/>
          <a:sym typeface="Calibri"/>
        </a:defRPr>
      </a:lvl6pPr>
      <a:lvl7pPr marL="3098800" marR="0" indent="-355600" algn="l" defTabSz="914400" rtl="0" latinLnBrk="0">
        <a:lnSpc>
          <a:spcPct val="90000"/>
        </a:lnSpc>
        <a:spcBef>
          <a:spcPts val="1000"/>
        </a:spcBef>
        <a:spcAft>
          <a:spcPts val="0"/>
        </a:spcAft>
        <a:buClrTx/>
        <a:buSzPct val="100000"/>
        <a:buFont typeface="Arial"/>
        <a:buChar char="•"/>
        <a:tabLst/>
        <a:defRPr sz="2800" b="0" i="0" u="none" strike="noStrike" cap="none" spc="0" baseline="0">
          <a:solidFill>
            <a:srgbClr val="000000"/>
          </a:solidFill>
          <a:uFillTx/>
          <a:latin typeface="+mn-lt"/>
          <a:ea typeface="+mn-ea"/>
          <a:cs typeface="+mn-cs"/>
          <a:sym typeface="Calibri"/>
        </a:defRPr>
      </a:lvl7pPr>
      <a:lvl8pPr marL="3556000" marR="0" indent="-355600" algn="l" defTabSz="914400" rtl="0" latinLnBrk="0">
        <a:lnSpc>
          <a:spcPct val="90000"/>
        </a:lnSpc>
        <a:spcBef>
          <a:spcPts val="1000"/>
        </a:spcBef>
        <a:spcAft>
          <a:spcPts val="0"/>
        </a:spcAft>
        <a:buClrTx/>
        <a:buSzPct val="100000"/>
        <a:buFont typeface="Arial"/>
        <a:buChar char="•"/>
        <a:tabLst/>
        <a:defRPr sz="2800" b="0" i="0" u="none" strike="noStrike" cap="none" spc="0" baseline="0">
          <a:solidFill>
            <a:srgbClr val="000000"/>
          </a:solidFill>
          <a:uFillTx/>
          <a:latin typeface="+mn-lt"/>
          <a:ea typeface="+mn-ea"/>
          <a:cs typeface="+mn-cs"/>
          <a:sym typeface="Calibri"/>
        </a:defRPr>
      </a:lvl8pPr>
      <a:lvl9pPr marL="4013200" marR="0" indent="-355600" algn="l" defTabSz="914400" rtl="0" latinLnBrk="0">
        <a:lnSpc>
          <a:spcPct val="90000"/>
        </a:lnSpc>
        <a:spcBef>
          <a:spcPts val="1000"/>
        </a:spcBef>
        <a:spcAft>
          <a:spcPts val="0"/>
        </a:spcAft>
        <a:buClrTx/>
        <a:buSzPct val="100000"/>
        <a:buFont typeface="Arial"/>
        <a:buChar char="•"/>
        <a:tabLst/>
        <a:defRPr sz="2800" b="0" i="0" u="none" strike="noStrike" cap="none" spc="0" baseline="0">
          <a:solidFill>
            <a:srgbClr val="000000"/>
          </a:solidFill>
          <a:uFillTx/>
          <a:latin typeface="+mn-lt"/>
          <a:ea typeface="+mn-ea"/>
          <a:cs typeface="+mn-cs"/>
          <a:sym typeface="Calibri"/>
        </a:defRPr>
      </a:lvl9pPr>
    </p:bodyStyle>
    <p:otherStyle>
      <a:lvl1pPr marL="0" marR="0" indent="0" algn="r" defTabSz="9144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1200" b="0" i="0" u="none" strike="noStrike" cap="none" spc="0" baseline="0">
          <a:solidFill>
            <a:schemeClr val="tx1"/>
          </a:solidFill>
          <a:uFillTx/>
          <a:latin typeface="+mn-lt"/>
          <a:ea typeface="+mn-ea"/>
          <a:cs typeface="+mn-cs"/>
          <a:sym typeface="Calibri"/>
        </a:defRPr>
      </a:lvl1pPr>
      <a:lvl2pPr marL="0" marR="0" indent="0" algn="r" defTabSz="9144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1200" b="0" i="0" u="none" strike="noStrike" cap="none" spc="0" baseline="0">
          <a:solidFill>
            <a:schemeClr val="tx1"/>
          </a:solidFill>
          <a:uFillTx/>
          <a:latin typeface="+mn-lt"/>
          <a:ea typeface="+mn-ea"/>
          <a:cs typeface="+mn-cs"/>
          <a:sym typeface="Calibri"/>
        </a:defRPr>
      </a:lvl2pPr>
      <a:lvl3pPr marL="0" marR="0" indent="0" algn="r" defTabSz="9144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1200" b="0" i="0" u="none" strike="noStrike" cap="none" spc="0" baseline="0">
          <a:solidFill>
            <a:schemeClr val="tx1"/>
          </a:solidFill>
          <a:uFillTx/>
          <a:latin typeface="+mn-lt"/>
          <a:ea typeface="+mn-ea"/>
          <a:cs typeface="+mn-cs"/>
          <a:sym typeface="Calibri"/>
        </a:defRPr>
      </a:lvl3pPr>
      <a:lvl4pPr marL="0" marR="0" indent="0" algn="r" defTabSz="9144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1200" b="0" i="0" u="none" strike="noStrike" cap="none" spc="0" baseline="0">
          <a:solidFill>
            <a:schemeClr val="tx1"/>
          </a:solidFill>
          <a:uFillTx/>
          <a:latin typeface="+mn-lt"/>
          <a:ea typeface="+mn-ea"/>
          <a:cs typeface="+mn-cs"/>
          <a:sym typeface="Calibri"/>
        </a:defRPr>
      </a:lvl4pPr>
      <a:lvl5pPr marL="0" marR="0" indent="0" algn="r" defTabSz="9144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1200" b="0" i="0" u="none" strike="noStrike" cap="none" spc="0" baseline="0">
          <a:solidFill>
            <a:schemeClr val="tx1"/>
          </a:solidFill>
          <a:uFillTx/>
          <a:latin typeface="+mn-lt"/>
          <a:ea typeface="+mn-ea"/>
          <a:cs typeface="+mn-cs"/>
          <a:sym typeface="Calibri"/>
        </a:defRPr>
      </a:lvl5pPr>
      <a:lvl6pPr marL="0" marR="0" indent="0" algn="r" defTabSz="9144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1200" b="0" i="0" u="none" strike="noStrike" cap="none" spc="0" baseline="0">
          <a:solidFill>
            <a:schemeClr val="tx1"/>
          </a:solidFill>
          <a:uFillTx/>
          <a:latin typeface="+mn-lt"/>
          <a:ea typeface="+mn-ea"/>
          <a:cs typeface="+mn-cs"/>
          <a:sym typeface="Calibri"/>
        </a:defRPr>
      </a:lvl6pPr>
      <a:lvl7pPr marL="0" marR="0" indent="0" algn="r" defTabSz="9144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1200" b="0" i="0" u="none" strike="noStrike" cap="none" spc="0" baseline="0">
          <a:solidFill>
            <a:schemeClr val="tx1"/>
          </a:solidFill>
          <a:uFillTx/>
          <a:latin typeface="+mn-lt"/>
          <a:ea typeface="+mn-ea"/>
          <a:cs typeface="+mn-cs"/>
          <a:sym typeface="Calibri"/>
        </a:defRPr>
      </a:lvl7pPr>
      <a:lvl8pPr marL="0" marR="0" indent="0" algn="r" defTabSz="9144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1200" b="0" i="0" u="none" strike="noStrike" cap="none" spc="0" baseline="0">
          <a:solidFill>
            <a:schemeClr val="tx1"/>
          </a:solidFill>
          <a:uFillTx/>
          <a:latin typeface="+mn-lt"/>
          <a:ea typeface="+mn-ea"/>
          <a:cs typeface="+mn-cs"/>
          <a:sym typeface="Calibri"/>
        </a:defRPr>
      </a:lvl8pPr>
      <a:lvl9pPr marL="0" marR="0" indent="0" algn="r" defTabSz="9144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1200" b="0" i="0" u="none" strike="noStrike" cap="none" spc="0" baseline="0">
          <a:solidFill>
            <a:schemeClr val="tx1"/>
          </a:solidFill>
          <a:uFillTx/>
          <a:latin typeface="+mn-lt"/>
          <a:ea typeface="+mn-ea"/>
          <a:cs typeface="+mn-cs"/>
          <a:sym typeface="Calibri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Imagem 3">
            <a:extLst>
              <a:ext uri="{FF2B5EF4-FFF2-40B4-BE49-F238E27FC236}">
                <a16:creationId xmlns:a16="http://schemas.microsoft.com/office/drawing/2014/main" id="{27A8B158-D47A-79B4-5A47-9035A8C5B9C2}"/>
              </a:ext>
            </a:extLst>
          </p:cNvPr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2667000" y="0"/>
            <a:ext cx="6858000" cy="6858000"/>
          </a:xfrm>
          <a:prstGeom prst="rect">
            <a:avLst/>
          </a:prstGeom>
        </p:spPr>
      </p:pic>
      <p:sp>
        <p:nvSpPr>
          <p:cNvPr id="95" name="Retângulo 4"/>
          <p:cNvSpPr/>
          <p:nvPr/>
        </p:nvSpPr>
        <p:spPr>
          <a:xfrm>
            <a:off x="7646761" y="5080884"/>
            <a:ext cx="1510156" cy="548642"/>
          </a:xfrm>
          <a:prstGeom prst="rect">
            <a:avLst/>
          </a:prstGeom>
          <a:solidFill>
            <a:srgbClr val="595959"/>
          </a:solidFill>
          <a:ln w="12700">
            <a:solidFill>
              <a:srgbClr val="808080"/>
            </a:solidFill>
            <a:miter/>
          </a:ln>
        </p:spPr>
        <p:txBody>
          <a:bodyPr lIns="45718" tIns="45718" rIns="45718" bIns="45718" anchor="ctr"/>
          <a:lstStyle/>
          <a:p>
            <a:pPr algn="ctr">
              <a:defRPr>
                <a:solidFill>
                  <a:srgbClr val="FFFFFF"/>
                </a:solidFill>
              </a:defRPr>
            </a:pPr>
            <a:endParaRPr/>
          </a:p>
        </p:txBody>
      </p:sp>
      <p:sp>
        <p:nvSpPr>
          <p:cNvPr id="96" name="CaixaDeTexto 5"/>
          <p:cNvSpPr txBox="1"/>
          <p:nvPr/>
        </p:nvSpPr>
        <p:spPr>
          <a:xfrm>
            <a:off x="7692480" y="5124373"/>
            <a:ext cx="1418716" cy="447039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:a14="http://schemas.microsoft.com/office/drawing/2010/main" xmlns:m="http://schemas.openxmlformats.org/officeDocument/2006/math" xmlns="" val="1"/>
            </a:ext>
          </a:extLst>
        </p:spPr>
        <p:txBody>
          <a:bodyPr lIns="45718" tIns="45718" rIns="45718" bIns="45718">
            <a:spAutoFit/>
          </a:bodyPr>
          <a:lstStyle/>
          <a:p>
            <a:pPr algn="ctr">
              <a:defRPr sz="1200">
                <a:ln w="9525" cap="flat">
                  <a:solidFill>
                    <a:srgbClr val="FFFFFF"/>
                  </a:solidFill>
                  <a:prstDash val="solid"/>
                  <a:round/>
                </a:ln>
                <a:solidFill>
                  <a:srgbClr val="FFFFFF"/>
                </a:solidFill>
              </a:defRPr>
            </a:pPr>
            <a:r>
              <a:t>SEU LOGO</a:t>
            </a:r>
          </a:p>
          <a:p>
            <a:pPr algn="ctr">
              <a:defRPr sz="1200">
                <a:ln w="9525" cap="flat">
                  <a:solidFill>
                    <a:srgbClr val="FFFFFF"/>
                  </a:solidFill>
                  <a:prstDash val="solid"/>
                  <a:round/>
                </a:ln>
                <a:solidFill>
                  <a:srgbClr val="FFFFFF"/>
                </a:solidFill>
              </a:defRPr>
            </a:pPr>
            <a:r>
              <a:t> AQUI</a:t>
            </a:r>
          </a:p>
        </p:txBody>
      </p:sp>
    </p:spTree>
  </p:cSld>
  <p:clrMapOvr>
    <a:masterClrMapping/>
  </p:clrMapOvr>
  <p:transition spd="med"/>
</p:sld>
</file>

<file path=ppt/theme/theme1.xml><?xml version="1.0" encoding="utf-8"?>
<a:theme xmlns:a="http://schemas.openxmlformats.org/drawingml/2006/main" name="Tema do Office">
  <a:themeElements>
    <a:clrScheme name="Tema do Office">
      <a:dk1>
        <a:srgbClr val="000000"/>
      </a:dk1>
      <a:lt1>
        <a:srgbClr val="FFFFFF"/>
      </a:lt1>
      <a:dk2>
        <a:srgbClr val="A7A7A7"/>
      </a:dk2>
      <a:lt2>
        <a:srgbClr val="535353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000FF"/>
      </a:hlink>
      <a:folHlink>
        <a:srgbClr val="FF00FF"/>
      </a:folHlink>
    </a:clrScheme>
    <a:fontScheme name="Tema do Office">
      <a:majorFont>
        <a:latin typeface="Helvetica"/>
        <a:ea typeface="Helvetica"/>
        <a:cs typeface="Helvetica"/>
      </a:majorFont>
      <a:minorFont>
        <a:latin typeface="Calibri"/>
        <a:ea typeface="Calibri"/>
        <a:cs typeface="Calibri"/>
      </a:minorFont>
    </a:fontScheme>
    <a:fmtScheme name="Tema do 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29999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4999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/>
        </a:effectStyle>
        <a:effectStyle>
          <a:effectLst/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>
        <a:solidFill>
          <a:srgbClr val="FFFFFF"/>
        </a:solidFill>
        <a:ln w="25400" cap="flat">
          <a:solidFill>
            <a:schemeClr val="accent1"/>
          </a:solidFill>
          <a:prstDash val="solid"/>
          <a:round/>
        </a:ln>
        <a:effectLst/>
        <a:sp3d/>
      </a:spPr>
      <a:bodyPr rot="0" spcFirstLastPara="1" vertOverflow="overflow" horzOverflow="overflow" vert="horz" wrap="square" lIns="45718" tIns="45718" rIns="45718" bIns="45718" numCol="1" spcCol="38100" rtlCol="0" anchor="ctr">
        <a:spAutoFit/>
      </a:bodyPr>
      <a:lstStyle>
        <a:defPPr marL="0" marR="0" indent="0" algn="l" defTabSz="914400" rtl="0" fontAlgn="auto" latinLnBrk="0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  <a:latin typeface="+mn-lt"/>
            <a:ea typeface="+mn-ea"/>
            <a:cs typeface="+mn-cs"/>
            <a:sym typeface="Calibri"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none"/>
      </a:style>
    </a:spDef>
    <a:lnDef>
      <a:spPr>
        <a:noFill/>
        <a:ln w="25400" cap="flat">
          <a:solidFill>
            <a:schemeClr val="accent1"/>
          </a:solidFill>
          <a:prstDash val="solid"/>
          <a:round/>
        </a:ln>
        <a:effectLst/>
        <a:sp3d/>
      </a:spPr>
      <a:bodyPr rot="0" spcFirstLastPara="1" vertOverflow="overflow" horzOverflow="overflow" vert="horz" wrap="square" lIns="91439" tIns="45719" rIns="91439" bIns="45719" numCol="1" spcCol="38100" rtlCol="0" anchor="t">
        <a:noAutofit/>
      </a:bodyPr>
      <a:lstStyle>
        <a:def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none"/>
      </a:style>
    </a:lnDef>
    <a:txDef>
      <a:spPr>
        <a:noFill/>
        <a:ln w="12700" cap="flat">
          <a:noFill/>
          <a:miter lim="400000"/>
        </a:ln>
        <a:effectLst/>
        <a:sp3d/>
      </a:spPr>
      <a:bodyPr rot="0" spcFirstLastPara="1" vertOverflow="overflow" horzOverflow="overflow" vert="horz" wrap="square" lIns="45718" tIns="45718" rIns="45718" bIns="45718" numCol="1" spcCol="38100" rtlCol="0" anchor="t">
        <a:spAutoFit/>
      </a:bodyPr>
      <a:lstStyle>
        <a:defPPr marL="0" marR="0" indent="0" algn="l" defTabSz="914400" rtl="0" fontAlgn="auto" latinLnBrk="0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  <a:latin typeface="+mn-lt"/>
            <a:ea typeface="+mn-ea"/>
            <a:cs typeface="+mn-cs"/>
            <a:sym typeface="Calibri"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none"/>
      </a:style>
    </a:txDef>
  </a:objectDefaults>
  <a:extraClrSchemeLst/>
</a:theme>
</file>

<file path=ppt/theme/theme2.xml><?xml version="1.0" encoding="utf-8"?>
<a:theme xmlns:a="http://schemas.openxmlformats.org/drawingml/2006/main" name="Tema do Office">
  <a:themeElements>
    <a:clrScheme name="Tema do Office">
      <a:dk1>
        <a:srgbClr val="000000"/>
      </a:dk1>
      <a:lt1>
        <a:srgbClr val="FFFFFF"/>
      </a:lt1>
      <a:dk2>
        <a:srgbClr val="A7A7A7"/>
      </a:dk2>
      <a:lt2>
        <a:srgbClr val="535353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000FF"/>
      </a:hlink>
      <a:folHlink>
        <a:srgbClr val="FF00FF"/>
      </a:folHlink>
    </a:clrScheme>
    <a:fontScheme name="Tema do Office">
      <a:majorFont>
        <a:latin typeface="Helvetica"/>
        <a:ea typeface="Helvetica"/>
        <a:cs typeface="Helvetica"/>
      </a:majorFont>
      <a:minorFont>
        <a:latin typeface="Calibri"/>
        <a:ea typeface="Calibri"/>
        <a:cs typeface="Calibri"/>
      </a:minorFont>
    </a:fontScheme>
    <a:fmtScheme name="Tema do 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29999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4999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/>
        </a:effectStyle>
        <a:effectStyle>
          <a:effectLst/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>
        <a:solidFill>
          <a:srgbClr val="FFFFFF"/>
        </a:solidFill>
        <a:ln w="25400" cap="flat">
          <a:solidFill>
            <a:schemeClr val="accent1"/>
          </a:solidFill>
          <a:prstDash val="solid"/>
          <a:round/>
        </a:ln>
        <a:effectLst/>
        <a:sp3d/>
      </a:spPr>
      <a:bodyPr rot="0" spcFirstLastPara="1" vertOverflow="overflow" horzOverflow="overflow" vert="horz" wrap="square" lIns="45718" tIns="45718" rIns="45718" bIns="45718" numCol="1" spcCol="38100" rtlCol="0" anchor="ctr">
        <a:spAutoFit/>
      </a:bodyPr>
      <a:lstStyle>
        <a:defPPr marL="0" marR="0" indent="0" algn="l" defTabSz="914400" rtl="0" fontAlgn="auto" latinLnBrk="0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  <a:latin typeface="+mn-lt"/>
            <a:ea typeface="+mn-ea"/>
            <a:cs typeface="+mn-cs"/>
            <a:sym typeface="Calibri"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none"/>
      </a:style>
    </a:spDef>
    <a:lnDef>
      <a:spPr>
        <a:noFill/>
        <a:ln w="25400" cap="flat">
          <a:solidFill>
            <a:schemeClr val="accent1"/>
          </a:solidFill>
          <a:prstDash val="solid"/>
          <a:round/>
        </a:ln>
        <a:effectLst/>
        <a:sp3d/>
      </a:spPr>
      <a:bodyPr rot="0" spcFirstLastPara="1" vertOverflow="overflow" horzOverflow="overflow" vert="horz" wrap="square" lIns="91439" tIns="45719" rIns="91439" bIns="45719" numCol="1" spcCol="38100" rtlCol="0" anchor="t">
        <a:noAutofit/>
      </a:bodyPr>
      <a:lstStyle>
        <a:def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none"/>
      </a:style>
    </a:lnDef>
    <a:txDef>
      <a:spPr>
        <a:noFill/>
        <a:ln w="12700" cap="flat">
          <a:noFill/>
          <a:miter lim="400000"/>
        </a:ln>
        <a:effectLst/>
        <a:sp3d/>
      </a:spPr>
      <a:bodyPr rot="0" spcFirstLastPara="1" vertOverflow="overflow" horzOverflow="overflow" vert="horz" wrap="square" lIns="45718" tIns="45718" rIns="45718" bIns="45718" numCol="1" spcCol="38100" rtlCol="0" anchor="t">
        <a:spAutoFit/>
      </a:bodyPr>
      <a:lstStyle>
        <a:defPPr marL="0" marR="0" indent="0" algn="l" defTabSz="914400" rtl="0" fontAlgn="auto" latinLnBrk="0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  <a:latin typeface="+mn-lt"/>
            <a:ea typeface="+mn-ea"/>
            <a:cs typeface="+mn-cs"/>
            <a:sym typeface="Calibri"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none"/>
      </a:style>
    </a:tx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</TotalTime>
  <Words>4</Words>
  <Application>Microsoft Office PowerPoint</Application>
  <PresentationFormat>Widescreen</PresentationFormat>
  <Paragraphs>2</Paragraphs>
  <Slides>1</Slides>
  <Notes>0</Notes>
  <HiddenSlides>0</HiddenSlides>
  <MMClips>0</MMClips>
  <ScaleCrop>false</ScaleCrop>
  <HeadingPairs>
    <vt:vector size="6" baseType="variant">
      <vt:variant>
        <vt:lpstr>Fontes usadas</vt:lpstr>
      </vt:variant>
      <vt:variant>
        <vt:i4>2</vt:i4>
      </vt:variant>
      <vt:variant>
        <vt:lpstr>Tema</vt:lpstr>
      </vt:variant>
      <vt:variant>
        <vt:i4>1</vt:i4>
      </vt:variant>
      <vt:variant>
        <vt:lpstr>Títulos de slides</vt:lpstr>
      </vt:variant>
      <vt:variant>
        <vt:i4>1</vt:i4>
      </vt:variant>
    </vt:vector>
  </HeadingPairs>
  <TitlesOfParts>
    <vt:vector size="4" baseType="lpstr">
      <vt:lpstr>Arial</vt:lpstr>
      <vt:lpstr>Calibri</vt:lpstr>
      <vt:lpstr>Tema do Office</vt:lpstr>
      <vt:lpstr>Apresentação do PowerPoint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Apresentação do PowerPoint</dc:title>
  <cp:lastModifiedBy>Elton Rubia</cp:lastModifiedBy>
  <cp:revision>5</cp:revision>
  <dcterms:modified xsi:type="dcterms:W3CDTF">2025-11-07T16:29:50Z</dcterms:modified>
</cp:coreProperties>
</file>